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3"/>
  </p:notesMasterIdLst>
  <p:handoutMasterIdLst>
    <p:handoutMasterId r:id="rId44"/>
  </p:handoutMasterIdLst>
  <p:sldIdLst>
    <p:sldId id="544" r:id="rId2"/>
    <p:sldId id="558" r:id="rId3"/>
    <p:sldId id="522" r:id="rId4"/>
    <p:sldId id="549" r:id="rId5"/>
    <p:sldId id="520" r:id="rId6"/>
    <p:sldId id="551" r:id="rId7"/>
    <p:sldId id="521" r:id="rId8"/>
    <p:sldId id="524" r:id="rId9"/>
    <p:sldId id="554" r:id="rId10"/>
    <p:sldId id="555" r:id="rId11"/>
    <p:sldId id="556" r:id="rId12"/>
    <p:sldId id="557" r:id="rId13"/>
    <p:sldId id="546" r:id="rId14"/>
    <p:sldId id="553" r:id="rId15"/>
    <p:sldId id="552" r:id="rId16"/>
    <p:sldId id="545" r:id="rId17"/>
    <p:sldId id="578" r:id="rId18"/>
    <p:sldId id="575" r:id="rId19"/>
    <p:sldId id="576" r:id="rId20"/>
    <p:sldId id="577" r:id="rId21"/>
    <p:sldId id="572" r:id="rId22"/>
    <p:sldId id="525" r:id="rId23"/>
    <p:sldId id="562" r:id="rId24"/>
    <p:sldId id="563" r:id="rId25"/>
    <p:sldId id="561" r:id="rId26"/>
    <p:sldId id="528" r:id="rId27"/>
    <p:sldId id="579" r:id="rId28"/>
    <p:sldId id="547" r:id="rId29"/>
    <p:sldId id="550" r:id="rId30"/>
    <p:sldId id="548" r:id="rId31"/>
    <p:sldId id="566" r:id="rId32"/>
    <p:sldId id="567" r:id="rId33"/>
    <p:sldId id="568" r:id="rId34"/>
    <p:sldId id="569" r:id="rId35"/>
    <p:sldId id="570" r:id="rId36"/>
    <p:sldId id="571" r:id="rId37"/>
    <p:sldId id="573" r:id="rId38"/>
    <p:sldId id="574" r:id="rId39"/>
    <p:sldId id="543" r:id="rId40"/>
    <p:sldId id="366" r:id="rId41"/>
    <p:sldId id="300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E3F2"/>
    <a:srgbClr val="DAE3F3"/>
    <a:srgbClr val="94909D"/>
    <a:srgbClr val="FFFFFF"/>
    <a:srgbClr val="FF0000"/>
    <a:srgbClr val="E7E7E7"/>
    <a:srgbClr val="FF6D35"/>
    <a:srgbClr val="FFFF00"/>
    <a:srgbClr val="009E8E"/>
    <a:srgbClr val="152C5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899" autoAdjust="0"/>
    <p:restoredTop sz="94637"/>
  </p:normalViewPr>
  <p:slideViewPr>
    <p:cSldViewPr snapToGrid="0">
      <p:cViewPr>
        <p:scale>
          <a:sx n="81" d="100"/>
          <a:sy n="81" d="100"/>
        </p:scale>
        <p:origin x="-200" y="6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3" d="100"/>
          <a:sy n="63" d="100"/>
        </p:scale>
        <p:origin x="3197" y="3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0448C2A-C55B-5F20-D3A6-826E1C4A67D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3F2C505-9DFE-055C-CEE6-D52CEBD45DC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4AB3AF-6C07-4DD2-B765-CAA27CB42CD8}" type="datetimeFigureOut">
              <a:rPr lang="en-US" smtClean="0"/>
              <a:t>6/23/24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AE557C-3688-CA43-F977-6D33243BB8A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5882BE-D00C-DB40-C47C-E44BADE4B88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4BC166-DFDF-4AC2-98F3-945A572BA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21200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E9C8D5-A0BB-4131-BDC7-7D6D6ED8DBB2}" type="datetimeFigureOut">
              <a:rPr lang="en-US" smtClean="0"/>
              <a:t>6/23/24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0C78BD-81DF-49AE-956C-4FF19DA26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1740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3D928-73D1-4D95-D0ED-C7C8857E0B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273984-0C12-0FFE-885D-598E537AF1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B0D1A8-8C02-D87F-CA78-AE6C7CB89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1428E9-4DD4-4787-98E0-E9A3F956E1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1162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CA9303-0A77-9960-F24F-F6CBA1E1A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1D18EE4-777F-20EF-A56A-5C2C57BE94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F322DB-A6E5-8C39-A9E8-59142BDC0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1428E9-4DD4-4787-98E0-E9A3F956E1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1884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213C6D2-6C8A-8F3D-44F7-CD02CEF1EBA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767CB6-496B-F294-DF91-0F36B9FC94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46D313-736E-5737-6AAA-F58F1CD327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1428E9-4DD4-4787-98E0-E9A3F956E1BB}" type="slidenum">
              <a:rPr lang="en-US" smtClean="0"/>
              <a:t>‹#›</a:t>
            </a:fld>
            <a:endParaRPr lang="en-US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BC573EAA-7501-FA53-C36C-EDF48DF11E4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960" y="6337186"/>
            <a:ext cx="1353858" cy="4758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36719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FF33F-7E02-97FE-999C-EB12E2948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B23D9C-7E34-5CAD-8093-045DC82430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CA9807-53F6-317A-436C-1746EE0A58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1428E9-4DD4-4787-98E0-E9A3F956E1BB}" type="slidenum">
              <a:rPr lang="en-US" smtClean="0"/>
              <a:t>‹#›</a:t>
            </a:fld>
            <a:endParaRPr lang="en-US"/>
          </a:p>
        </p:txBody>
      </p:sp>
      <p:pic>
        <p:nvPicPr>
          <p:cNvPr id="4" name="Picture 2" descr="U-M Logo Guidelines – Brand &amp; Visual Identity">
            <a:extLst>
              <a:ext uri="{FF2B5EF4-FFF2-40B4-BE49-F238E27FC236}">
                <a16:creationId xmlns:a16="http://schemas.microsoft.com/office/drawing/2014/main" id="{19B7BCC9-00A1-7C56-D176-874C840CE7E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9532" y="6194210"/>
            <a:ext cx="622468" cy="659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8E1FEB7-BB52-946C-2C12-1129CFDADA3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1071" r="3857" b="1849"/>
          <a:stretch/>
        </p:blipFill>
        <p:spPr>
          <a:xfrm>
            <a:off x="10891852" y="6181728"/>
            <a:ext cx="658967" cy="672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6429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488E7-86B2-C0FB-10D8-C1CCA8387B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24FCE3-7792-BDD5-C994-452FA27964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F88272-301D-F8DE-FCD9-836FEDB089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1428E9-4DD4-4787-98E0-E9A3F956E1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6841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0BD0F-A13D-12A1-7912-36A1F2436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212A83-D8EA-DCE4-C2E3-21BE7E021B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18440" y="1259840"/>
            <a:ext cx="5801360" cy="491712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B4B5A9-F0E8-11A7-A38F-28192CCAE3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259840"/>
            <a:ext cx="5842000" cy="49171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28A595-0562-5C03-2629-9A9EB082E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1428E9-4DD4-4787-98E0-E9A3F956E1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0296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C0649B-0085-C6B0-E5E5-197CEAA388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D4E93F-7716-E955-8297-C7DEE14A1F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EC18E2-B892-2E6D-A8A9-F59B450B8E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79E571D-1C9A-2234-E7BE-79137C22C8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599F999-B8FD-991D-F91C-94F2265098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A175BE7-D9F4-36C9-DD29-12E853753A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1428E9-4DD4-4787-98E0-E9A3F956E1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5998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C449F7-4198-0222-8850-93662AB3A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E693B-6B66-8812-CFE1-735F29636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1428E9-4DD4-4787-98E0-E9A3F956E1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2914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08CC5B-505A-76EA-0A61-3AC6E02AF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1428E9-4DD4-4787-98E0-E9A3F956E1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5207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6CE136-50F7-32A0-12F7-6C2198FB3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33F2B4-DB41-10D4-0783-6AB7B2942D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85E229-5218-DA50-2D5B-B14895E6EF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8692BF-B5CB-3F9A-2662-10B5BCF2FE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1428E9-4DD4-4787-98E0-E9A3F956E1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6715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47E708-C558-20D4-30C9-83232EA19F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82A72EE-C1BA-7766-72D0-420CF27B52F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735B4D-ED13-C907-B618-5FCEEF066E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E33262-21DD-7173-5805-0F4799F1E4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1428E9-4DD4-4787-98E0-E9A3F956E1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9097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C14D1BC-8AA1-9C62-9864-8CB95A3E70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440" y="106045"/>
            <a:ext cx="11795760" cy="7473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B94FEF-2EF9-0D9D-C0CA-9D3CB0164B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8440" y="953035"/>
            <a:ext cx="11795760" cy="5861134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C7FAA2-88D8-6F55-1AB4-F201F15B79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8440" y="6347996"/>
            <a:ext cx="919480" cy="4661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000" b="1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fld id="{0A1428E9-4DD4-4787-98E0-E9A3F956E1B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65262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Century Gothic" panose="020B0502020202020204" pitchFamily="34" charset="0"/>
          <a:ea typeface="Cambria" panose="02040503050406030204" pitchFamily="18" charset="0"/>
          <a:cs typeface="Aharoni" panose="020B0604020202020204" pitchFamily="2" charset="-79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Gill Sans Nova Light" panose="020B0602020104020203" pitchFamily="34" charset="0"/>
          <a:ea typeface="Gill Sans Nova Light" panose="020B0602020104020203" pitchFamily="34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Gill Sans Nova Light" panose="020B0602020104020203" pitchFamily="34" charset="0"/>
          <a:ea typeface="Gill Sans Nova Light" panose="020B0602020104020203" pitchFamily="34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Gill Sans Nova Light" panose="020B0602020104020203" pitchFamily="34" charset="0"/>
          <a:ea typeface="Gill Sans Nova Light" panose="020B0602020104020203" pitchFamily="34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Gill Sans Nova Light" panose="020B0602020104020203" pitchFamily="34" charset="0"/>
          <a:ea typeface="Gill Sans Nova Light" panose="020B0602020104020203" pitchFamily="34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Gill Sans Nova Light" panose="020B0602020104020203" pitchFamily="34" charset="0"/>
          <a:ea typeface="Gill Sans Nova Light" panose="020B0602020104020203" pitchFamily="34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442860-9D7B-E4FE-DEB1-457540B80B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48624" y="4341080"/>
            <a:ext cx="9144000" cy="853849"/>
          </a:xfrm>
        </p:spPr>
        <p:txBody>
          <a:bodyPr>
            <a:normAutofit/>
          </a:bodyPr>
          <a:lstStyle/>
          <a:p>
            <a:r>
              <a:rPr lang="en-US" sz="4400" dirty="0"/>
              <a:t>Hall thruster simulations in WarpX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2259C82-421B-5F5F-5672-F5AD44E82F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48624" y="5519057"/>
            <a:ext cx="9144000" cy="1338943"/>
          </a:xfrm>
          <a:noFill/>
        </p:spPr>
        <p:txBody>
          <a:bodyPr/>
          <a:lstStyle/>
          <a:p>
            <a:pPr algn="r"/>
            <a:r>
              <a:rPr lang="en-US" b="1" dirty="0">
                <a:latin typeface="Gill Sans Nova Light" panose="020B0602020104020203" pitchFamily="34" charset="0"/>
              </a:rPr>
              <a:t>Thomas A. Marks</a:t>
            </a:r>
          </a:p>
          <a:p>
            <a:pPr algn="r"/>
            <a:r>
              <a:rPr lang="en-US" dirty="0">
                <a:latin typeface="Gill Sans Nova Light" panose="020B0602020104020203" pitchFamily="34" charset="0"/>
              </a:rPr>
              <a:t>Alex A. Gorodetsky</a:t>
            </a:r>
          </a:p>
          <a:p>
            <a:pPr algn="r"/>
            <a:r>
              <a:rPr lang="en-US" sz="1800" dirty="0">
                <a:latin typeface="Gill Sans Nova Light" panose="020B0602020104020203" pitchFamily="34" charset="0"/>
              </a:rPr>
              <a:t>University of Michigan, Ann Arbor, Michigan, USA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4A2D3C-7183-4A15-0140-3842487C2E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71" r="3857" b="1849"/>
          <a:stretch/>
        </p:blipFill>
        <p:spPr>
          <a:xfrm>
            <a:off x="-1" y="5518995"/>
            <a:ext cx="1312899" cy="1339005"/>
          </a:xfrm>
          <a:prstGeom prst="rect">
            <a:avLst/>
          </a:prstGeom>
        </p:spPr>
      </p:pic>
      <p:pic>
        <p:nvPicPr>
          <p:cNvPr id="1026" name="Picture 2" descr="U-M Logo Guidelines – Brand &amp; Visual Identity">
            <a:extLst>
              <a:ext uri="{FF2B5EF4-FFF2-40B4-BE49-F238E27FC236}">
                <a16:creationId xmlns:a16="http://schemas.microsoft.com/office/drawing/2014/main" id="{6AD6EF5E-ACCA-6A5F-F3EA-3E215CA3A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8351" y="5518995"/>
            <a:ext cx="1263650" cy="1339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purple and orange gradient&#10;&#10;Description automatically generated">
            <a:extLst>
              <a:ext uri="{FF2B5EF4-FFF2-40B4-BE49-F238E27FC236}">
                <a16:creationId xmlns:a16="http://schemas.microsoft.com/office/drawing/2014/main" id="{5591FA3D-5670-C717-AD4A-EAB1E1631BD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4" t="18243" r="22237" b="7240"/>
          <a:stretch/>
        </p:blipFill>
        <p:spPr>
          <a:xfrm>
            <a:off x="5964702" y="1155615"/>
            <a:ext cx="6079553" cy="3185465"/>
          </a:xfrm>
          <a:prstGeom prst="rect">
            <a:avLst/>
          </a:prstGeom>
        </p:spPr>
      </p:pic>
      <p:pic>
        <p:nvPicPr>
          <p:cNvPr id="6" name="Picture 5" descr="A blue and yellow gradient&#10;&#10;Description automatically generated">
            <a:extLst>
              <a:ext uri="{FF2B5EF4-FFF2-40B4-BE49-F238E27FC236}">
                <a16:creationId xmlns:a16="http://schemas.microsoft.com/office/drawing/2014/main" id="{F9815679-EA3E-CA8A-D757-19C3444978A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2" t="17683" r="23740" b="6843"/>
          <a:stretch/>
        </p:blipFill>
        <p:spPr>
          <a:xfrm>
            <a:off x="24623" y="1128188"/>
            <a:ext cx="5940079" cy="3226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8302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F814A7-3B4C-9E81-6762-44576C237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Modifications for Hall thruster simulations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5BC48B-AB5D-0BE0-DE1C-D20224091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1428E9-4DD4-4787-98E0-E9A3F956E1BB}" type="slidenum">
              <a:rPr lang="en-US" smtClean="0"/>
              <a:t>10</a:t>
            </a:fld>
            <a:endParaRPr lang="en-US"/>
          </a:p>
        </p:txBody>
      </p:sp>
      <p:pic>
        <p:nvPicPr>
          <p:cNvPr id="5" name="Picture 4" descr="A blue graph with black text&#10;&#10;Description automatically generated">
            <a:extLst>
              <a:ext uri="{FF2B5EF4-FFF2-40B4-BE49-F238E27FC236}">
                <a16:creationId xmlns:a16="http://schemas.microsoft.com/office/drawing/2014/main" id="{F730E946-AE9C-1A15-550B-40B02E50F6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6960" y="1684269"/>
            <a:ext cx="7898079" cy="466372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D853D57-B475-A0EC-7952-191733D2D301}"/>
              </a:ext>
            </a:extLst>
          </p:cNvPr>
          <p:cNvSpPr txBox="1"/>
          <p:nvPr/>
        </p:nvSpPr>
        <p:spPr>
          <a:xfrm>
            <a:off x="109219" y="871857"/>
            <a:ext cx="119735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Gill Sans Nova Light" panose="020B0602020104020203" pitchFamily="34" charset="0"/>
              </a:rPr>
              <a:t>1. Volumetric source term – inject electron-ion pairs to mimic ionization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CD6D11E-91DF-86E2-B460-0B594232F08C}"/>
              </a:ext>
            </a:extLst>
          </p:cNvPr>
          <p:cNvSpPr/>
          <p:nvPr/>
        </p:nvSpPr>
        <p:spPr>
          <a:xfrm>
            <a:off x="3760470" y="1565910"/>
            <a:ext cx="2514600" cy="4782086"/>
          </a:xfrm>
          <a:prstGeom prst="rect">
            <a:avLst/>
          </a:prstGeom>
          <a:solidFill>
            <a:srgbClr val="FFFF00">
              <a:alpha val="3291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7A851F4-F948-8762-C51F-857635909D34}"/>
              </a:ext>
            </a:extLst>
          </p:cNvPr>
          <p:cNvSpPr/>
          <p:nvPr/>
        </p:nvSpPr>
        <p:spPr>
          <a:xfrm>
            <a:off x="5394960" y="2320290"/>
            <a:ext cx="342900" cy="34290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+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0CD1CC3-D328-7CA9-BE7E-23A0BBDCDBF2}"/>
              </a:ext>
            </a:extLst>
          </p:cNvPr>
          <p:cNvSpPr/>
          <p:nvPr/>
        </p:nvSpPr>
        <p:spPr>
          <a:xfrm>
            <a:off x="5683045" y="2737794"/>
            <a:ext cx="342900" cy="3429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-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A1C8D3D-AD7F-D34D-723D-856012A310FC}"/>
              </a:ext>
            </a:extLst>
          </p:cNvPr>
          <p:cNvSpPr/>
          <p:nvPr/>
        </p:nvSpPr>
        <p:spPr>
          <a:xfrm>
            <a:off x="4404974" y="2737794"/>
            <a:ext cx="342900" cy="34290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+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00AEC3F-6EDB-F996-65EF-8D47A61ECD9B}"/>
              </a:ext>
            </a:extLst>
          </p:cNvPr>
          <p:cNvSpPr/>
          <p:nvPr/>
        </p:nvSpPr>
        <p:spPr>
          <a:xfrm>
            <a:off x="4101034" y="3086100"/>
            <a:ext cx="342900" cy="3429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-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A65C2EB-3FF1-C3A6-65BA-0092233927C4}"/>
              </a:ext>
            </a:extLst>
          </p:cNvPr>
          <p:cNvSpPr/>
          <p:nvPr/>
        </p:nvSpPr>
        <p:spPr>
          <a:xfrm>
            <a:off x="5072462" y="3991243"/>
            <a:ext cx="342900" cy="34290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+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4BAE4CA-B03A-C6B2-46A1-0A72BD1F44CC}"/>
              </a:ext>
            </a:extLst>
          </p:cNvPr>
          <p:cNvSpPr/>
          <p:nvPr/>
        </p:nvSpPr>
        <p:spPr>
          <a:xfrm>
            <a:off x="5243912" y="3573739"/>
            <a:ext cx="342900" cy="3429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-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77EAFAA-94D1-E064-497B-E960B0066A58}"/>
              </a:ext>
            </a:extLst>
          </p:cNvPr>
          <p:cNvSpPr/>
          <p:nvPr/>
        </p:nvSpPr>
        <p:spPr>
          <a:xfrm>
            <a:off x="4049247" y="4949190"/>
            <a:ext cx="342900" cy="34290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+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4A88FCE-5EB4-4B4C-4796-3EBC90E4466A}"/>
              </a:ext>
            </a:extLst>
          </p:cNvPr>
          <p:cNvSpPr/>
          <p:nvPr/>
        </p:nvSpPr>
        <p:spPr>
          <a:xfrm>
            <a:off x="3845984" y="4542443"/>
            <a:ext cx="342900" cy="3429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-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F38078E-2125-A240-87F8-C7BB75A51246}"/>
              </a:ext>
            </a:extLst>
          </p:cNvPr>
          <p:cNvSpPr/>
          <p:nvPr/>
        </p:nvSpPr>
        <p:spPr>
          <a:xfrm>
            <a:off x="5168695" y="5292090"/>
            <a:ext cx="342900" cy="34290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+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3BC8AD0-6B07-7DE7-AD19-405477544F1C}"/>
              </a:ext>
            </a:extLst>
          </p:cNvPr>
          <p:cNvSpPr/>
          <p:nvPr/>
        </p:nvSpPr>
        <p:spPr>
          <a:xfrm>
            <a:off x="4958895" y="4789417"/>
            <a:ext cx="342900" cy="3429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-</a:t>
            </a:r>
          </a:p>
        </p:txBody>
      </p:sp>
    </p:spTree>
    <p:extLst>
      <p:ext uri="{BB962C8B-B14F-4D97-AF65-F5344CB8AC3E}">
        <p14:creationId xmlns:p14="http://schemas.microsoft.com/office/powerpoint/2010/main" val="13696992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F814A7-3B4C-9E81-6762-44576C237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Modifications for Hall thruster simulations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5BC48B-AB5D-0BE0-DE1C-D20224091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1428E9-4DD4-4787-98E0-E9A3F956E1BB}" type="slidenum">
              <a:rPr lang="en-US" smtClean="0"/>
              <a:t>11</a:t>
            </a:fld>
            <a:endParaRPr lang="en-US"/>
          </a:p>
        </p:txBody>
      </p:sp>
      <p:pic>
        <p:nvPicPr>
          <p:cNvPr id="5" name="Picture 4" descr="A blue graph with black text&#10;&#10;Description automatically generated">
            <a:extLst>
              <a:ext uri="{FF2B5EF4-FFF2-40B4-BE49-F238E27FC236}">
                <a16:creationId xmlns:a16="http://schemas.microsoft.com/office/drawing/2014/main" id="{F730E946-AE9C-1A15-550B-40B02E50F6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6960" y="1684269"/>
            <a:ext cx="7898079" cy="466372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D853D57-B475-A0EC-7952-191733D2D301}"/>
              </a:ext>
            </a:extLst>
          </p:cNvPr>
          <p:cNvSpPr txBox="1"/>
          <p:nvPr/>
        </p:nvSpPr>
        <p:spPr>
          <a:xfrm>
            <a:off x="109219" y="871857"/>
            <a:ext cx="119735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Gill Sans Nova Light" panose="020B0602020104020203" pitchFamily="34" charset="0"/>
              </a:rPr>
              <a:t>2. Cathode – inject electrons to maintain current </a:t>
            </a:r>
            <a:r>
              <a:rPr lang="en-US" sz="3200" dirty="0" err="1">
                <a:latin typeface="Gill Sans Nova Light" panose="020B0602020104020203" pitchFamily="34" charset="0"/>
              </a:rPr>
              <a:t>continity</a:t>
            </a:r>
            <a:endParaRPr lang="en-US" sz="3200" dirty="0">
              <a:latin typeface="Gill Sans Nova Light" panose="020B0602020104020203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CD6D11E-91DF-86E2-B460-0B594232F08C}"/>
              </a:ext>
            </a:extLst>
          </p:cNvPr>
          <p:cNvSpPr/>
          <p:nvPr/>
        </p:nvSpPr>
        <p:spPr>
          <a:xfrm>
            <a:off x="8985860" y="1625089"/>
            <a:ext cx="709933" cy="4782086"/>
          </a:xfrm>
          <a:prstGeom prst="rect">
            <a:avLst/>
          </a:prstGeom>
          <a:solidFill>
            <a:srgbClr val="FFFF00">
              <a:alpha val="3291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B7DC299-C7BD-4837-BC67-CFDED0E62040}"/>
              </a:ext>
            </a:extLst>
          </p:cNvPr>
          <p:cNvSpPr/>
          <p:nvPr/>
        </p:nvSpPr>
        <p:spPr>
          <a:xfrm>
            <a:off x="8997926" y="2314884"/>
            <a:ext cx="342900" cy="3429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-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ECCAF9E-A411-19EA-7F2A-564F9AB74E0A}"/>
              </a:ext>
            </a:extLst>
          </p:cNvPr>
          <p:cNvSpPr/>
          <p:nvPr/>
        </p:nvSpPr>
        <p:spPr>
          <a:xfrm>
            <a:off x="9201950" y="2901486"/>
            <a:ext cx="342900" cy="3429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-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5522EC1-F409-4308-4010-2B0A9814A33D}"/>
              </a:ext>
            </a:extLst>
          </p:cNvPr>
          <p:cNvSpPr/>
          <p:nvPr/>
        </p:nvSpPr>
        <p:spPr>
          <a:xfrm>
            <a:off x="9017482" y="4624741"/>
            <a:ext cx="342900" cy="3429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-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BC8FE59-2078-0111-C1FD-8F658BAAFDD8}"/>
              </a:ext>
            </a:extLst>
          </p:cNvPr>
          <p:cNvSpPr/>
          <p:nvPr/>
        </p:nvSpPr>
        <p:spPr>
          <a:xfrm>
            <a:off x="9169376" y="5284848"/>
            <a:ext cx="342900" cy="3429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-</a:t>
            </a:r>
          </a:p>
        </p:txBody>
      </p:sp>
    </p:spTree>
    <p:extLst>
      <p:ext uri="{BB962C8B-B14F-4D97-AF65-F5344CB8AC3E}">
        <p14:creationId xmlns:p14="http://schemas.microsoft.com/office/powerpoint/2010/main" val="422727690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F814A7-3B4C-9E81-6762-44576C237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Modifications for Hall thruster simulations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5BC48B-AB5D-0BE0-DE1C-D20224091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1428E9-4DD4-4787-98E0-E9A3F956E1BB}" type="slidenum">
              <a:rPr lang="en-US" smtClean="0"/>
              <a:t>12</a:t>
            </a:fld>
            <a:endParaRPr lang="en-US"/>
          </a:p>
        </p:txBody>
      </p:sp>
      <p:pic>
        <p:nvPicPr>
          <p:cNvPr id="5" name="Picture 4" descr="A blue graph with black text&#10;&#10;Description automatically generated">
            <a:extLst>
              <a:ext uri="{FF2B5EF4-FFF2-40B4-BE49-F238E27FC236}">
                <a16:creationId xmlns:a16="http://schemas.microsoft.com/office/drawing/2014/main" id="{F730E946-AE9C-1A15-550B-40B02E50F6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6960" y="1684269"/>
            <a:ext cx="7898079" cy="466372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D853D57-B475-A0EC-7952-191733D2D301}"/>
              </a:ext>
            </a:extLst>
          </p:cNvPr>
          <p:cNvSpPr txBox="1"/>
          <p:nvPr/>
        </p:nvSpPr>
        <p:spPr>
          <a:xfrm>
            <a:off x="109219" y="871857"/>
            <a:ext cx="119735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Gill Sans Nova Light" panose="020B0602020104020203" pitchFamily="34" charset="0"/>
              </a:rPr>
              <a:t>3. Cathode – modify potential to get 0 V at cathode line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CD6D11E-91DF-86E2-B460-0B594232F08C}"/>
              </a:ext>
            </a:extLst>
          </p:cNvPr>
          <p:cNvSpPr/>
          <p:nvPr/>
        </p:nvSpPr>
        <p:spPr>
          <a:xfrm>
            <a:off x="9191297" y="1625089"/>
            <a:ext cx="853742" cy="4782086"/>
          </a:xfrm>
          <a:prstGeom prst="rect">
            <a:avLst/>
          </a:prstGeom>
          <a:solidFill>
            <a:srgbClr val="FFFF00">
              <a:alpha val="3291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80168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E7055C-4636-B033-85DB-792ED32842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Modifications for Hall thruster simulations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4BF0F6-3E5E-43E2-C9E1-3A8C980EF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1428E9-4DD4-4787-98E0-E9A3F956E1BB}" type="slidenum">
              <a:rPr lang="en-US" smtClean="0"/>
              <a:t>13</a:t>
            </a:fld>
            <a:endParaRPr lang="en-US"/>
          </a:p>
        </p:txBody>
      </p:sp>
      <p:pic>
        <p:nvPicPr>
          <p:cNvPr id="8" name="Picture 7" descr="A diagram of a field&#10;&#10;Description automatically generated">
            <a:extLst>
              <a:ext uri="{FF2B5EF4-FFF2-40B4-BE49-F238E27FC236}">
                <a16:creationId xmlns:a16="http://schemas.microsoft.com/office/drawing/2014/main" id="{9814D221-09C8-9133-1149-03B77CBA61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134" y="1315646"/>
            <a:ext cx="6393273" cy="459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8703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diagram of a diagram&#10;&#10;Description automatically generated">
            <a:extLst>
              <a:ext uri="{FF2B5EF4-FFF2-40B4-BE49-F238E27FC236}">
                <a16:creationId xmlns:a16="http://schemas.microsoft.com/office/drawing/2014/main" id="{26091C86-149C-1CF7-11FC-EDA7419B33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440" y="1292790"/>
            <a:ext cx="10409130" cy="505520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E7055C-4636-B033-85DB-792ED32842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Modifications for Hall thruster simulations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4BF0F6-3E5E-43E2-C9E1-3A8C980EF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1428E9-4DD4-4787-98E0-E9A3F956E1B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4448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diagram of a diagram&#10;&#10;Description automatically generated">
            <a:extLst>
              <a:ext uri="{FF2B5EF4-FFF2-40B4-BE49-F238E27FC236}">
                <a16:creationId xmlns:a16="http://schemas.microsoft.com/office/drawing/2014/main" id="{26091C86-149C-1CF7-11FC-EDA7419B33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440" y="1292790"/>
            <a:ext cx="10409130" cy="505520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E7055C-4636-B033-85DB-792ED32842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Modifications for Hall thruster simulations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4BF0F6-3E5E-43E2-C9E1-3A8C980EF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1428E9-4DD4-4787-98E0-E9A3F956E1BB}" type="slidenum">
              <a:rPr lang="en-US" smtClean="0"/>
              <a:t>15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C1A831-247F-6B8C-AEFE-13972495A632}"/>
              </a:ext>
            </a:extLst>
          </p:cNvPr>
          <p:cNvSpPr txBox="1"/>
          <p:nvPr/>
        </p:nvSpPr>
        <p:spPr>
          <a:xfrm>
            <a:off x="7412261" y="853440"/>
            <a:ext cx="3652612" cy="400110"/>
          </a:xfrm>
          <a:prstGeom prst="rect">
            <a:avLst/>
          </a:prstGeom>
          <a:solidFill>
            <a:srgbClr val="DAE3F3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Gill Sans Nova Light" panose="020B0602020104020203" pitchFamily="34" charset="0"/>
              </a:rPr>
              <a:t>(Less than 100 lines of code)</a:t>
            </a:r>
          </a:p>
        </p:txBody>
      </p:sp>
    </p:spTree>
    <p:extLst>
      <p:ext uri="{BB962C8B-B14F-4D97-AF65-F5344CB8AC3E}">
        <p14:creationId xmlns:p14="http://schemas.microsoft.com/office/powerpoint/2010/main" val="31417769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8064AE-7074-6D73-1F3E-DF118AB2BB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GPU choices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3006AA-BE9E-7216-CC3D-E092FA8329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1428E9-4DD4-4787-98E0-E9A3F956E1B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4645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8064AE-7074-6D73-1F3E-DF118AB2BB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GPU choices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3006AA-BE9E-7216-CC3D-E092FA8329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1428E9-4DD4-4787-98E0-E9A3F956E1BB}" type="slidenum">
              <a:rPr lang="en-US" smtClean="0"/>
              <a:t>17</a:t>
            </a:fld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9D8A02F-BA1F-C609-56DC-7C6BD4658C1F}"/>
              </a:ext>
            </a:extLst>
          </p:cNvPr>
          <p:cNvGrpSpPr/>
          <p:nvPr/>
        </p:nvGrpSpPr>
        <p:grpSpPr>
          <a:xfrm>
            <a:off x="1137920" y="1210806"/>
            <a:ext cx="3539480" cy="3281014"/>
            <a:chOff x="1137920" y="1210806"/>
            <a:chExt cx="3539480" cy="3281014"/>
          </a:xfrm>
        </p:grpSpPr>
        <p:pic>
          <p:nvPicPr>
            <p:cNvPr id="2052" name="Picture 4" descr="PNY TCSV100MPCIE-PB Carte Graphique Tesla V100 16 Go High Bandwidth Memory  2 (HBM2) - Cartes Graphiques (Tesla V100, 16 Go, High Bandwidth Memory 2 ...">
              <a:extLst>
                <a:ext uri="{FF2B5EF4-FFF2-40B4-BE49-F238E27FC236}">
                  <a16:creationId xmlns:a16="http://schemas.microsoft.com/office/drawing/2014/main" id="{8823BB6B-C87F-C363-625A-FE84E403BEA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47" t="1623" r="18353" b="1507"/>
            <a:stretch/>
          </p:blipFill>
          <p:spPr bwMode="auto">
            <a:xfrm>
              <a:off x="1281901" y="1210806"/>
              <a:ext cx="3395499" cy="25728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6768315-B243-1AFD-8739-B34D40048494}"/>
                </a:ext>
              </a:extLst>
            </p:cNvPr>
            <p:cNvSpPr txBox="1"/>
            <p:nvPr/>
          </p:nvSpPr>
          <p:spPr>
            <a:xfrm>
              <a:off x="1137920" y="4030155"/>
              <a:ext cx="349134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latin typeface="Gill Sans Nova Light" panose="020B0602020104020203" pitchFamily="34" charset="0"/>
                </a:rPr>
                <a:t>NVIDIA V100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303129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8064AE-7074-6D73-1F3E-DF118AB2BB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GPU choices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3006AA-BE9E-7216-CC3D-E092FA8329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1428E9-4DD4-4787-98E0-E9A3F956E1BB}" type="slidenum">
              <a:rPr lang="en-US" smtClean="0"/>
              <a:t>18</a:t>
            </a:fld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9D8A02F-BA1F-C609-56DC-7C6BD4658C1F}"/>
              </a:ext>
            </a:extLst>
          </p:cNvPr>
          <p:cNvGrpSpPr/>
          <p:nvPr/>
        </p:nvGrpSpPr>
        <p:grpSpPr>
          <a:xfrm>
            <a:off x="1137920" y="1210806"/>
            <a:ext cx="3539480" cy="3281014"/>
            <a:chOff x="1137920" y="1210806"/>
            <a:chExt cx="3539480" cy="3281014"/>
          </a:xfrm>
        </p:grpSpPr>
        <p:pic>
          <p:nvPicPr>
            <p:cNvPr id="2052" name="Picture 4" descr="PNY TCSV100MPCIE-PB Carte Graphique Tesla V100 16 Go High Bandwidth Memory  2 (HBM2) - Cartes Graphiques (Tesla V100, 16 Go, High Bandwidth Memory 2 ...">
              <a:extLst>
                <a:ext uri="{FF2B5EF4-FFF2-40B4-BE49-F238E27FC236}">
                  <a16:creationId xmlns:a16="http://schemas.microsoft.com/office/drawing/2014/main" id="{8823BB6B-C87F-C363-625A-FE84E403BEA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47" t="1623" r="18353" b="1507"/>
            <a:stretch/>
          </p:blipFill>
          <p:spPr bwMode="auto">
            <a:xfrm>
              <a:off x="1281901" y="1210806"/>
              <a:ext cx="3395499" cy="25728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6768315-B243-1AFD-8739-B34D40048494}"/>
                </a:ext>
              </a:extLst>
            </p:cNvPr>
            <p:cNvSpPr txBox="1"/>
            <p:nvPr/>
          </p:nvSpPr>
          <p:spPr>
            <a:xfrm>
              <a:off x="1137920" y="4030155"/>
              <a:ext cx="349134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latin typeface="Gill Sans Nova Light" panose="020B0602020104020203" pitchFamily="34" charset="0"/>
                </a:rPr>
                <a:t>NVIDIA V100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35DF72EE-8442-35F9-D0F4-E561451EEA0C}"/>
              </a:ext>
            </a:extLst>
          </p:cNvPr>
          <p:cNvGrpSpPr/>
          <p:nvPr/>
        </p:nvGrpSpPr>
        <p:grpSpPr>
          <a:xfrm>
            <a:off x="6437438" y="909201"/>
            <a:ext cx="4234773" cy="3582619"/>
            <a:chOff x="6437438" y="909201"/>
            <a:chExt cx="4234773" cy="3582619"/>
          </a:xfrm>
        </p:grpSpPr>
        <p:pic>
          <p:nvPicPr>
            <p:cNvPr id="2050" name="Picture 2" descr="NVIDIA H100 - GPU computing processor">
              <a:extLst>
                <a:ext uri="{FF2B5EF4-FFF2-40B4-BE49-F238E27FC236}">
                  <a16:creationId xmlns:a16="http://schemas.microsoft.com/office/drawing/2014/main" id="{7BA99853-6B64-D543-0A23-CEEEBEBA38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37438" y="909201"/>
              <a:ext cx="4234773" cy="31760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F624543-F4DF-F5C6-3E67-FC6DB83B4AC2}"/>
                </a:ext>
              </a:extLst>
            </p:cNvPr>
            <p:cNvSpPr txBox="1"/>
            <p:nvPr/>
          </p:nvSpPr>
          <p:spPr>
            <a:xfrm>
              <a:off x="6809152" y="4030155"/>
              <a:ext cx="349134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latin typeface="Gill Sans Nova Light" panose="020B0602020104020203" pitchFamily="34" charset="0"/>
                </a:rPr>
                <a:t>NVIDIA H100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55750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8064AE-7074-6D73-1F3E-DF118AB2BB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GPU choices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3006AA-BE9E-7216-CC3D-E092FA8329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1428E9-4DD4-4787-98E0-E9A3F956E1BB}" type="slidenum">
              <a:rPr lang="en-US" smtClean="0"/>
              <a:t>19</a:t>
            </a:fld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9D8A02F-BA1F-C609-56DC-7C6BD4658C1F}"/>
              </a:ext>
            </a:extLst>
          </p:cNvPr>
          <p:cNvGrpSpPr/>
          <p:nvPr/>
        </p:nvGrpSpPr>
        <p:grpSpPr>
          <a:xfrm>
            <a:off x="1137920" y="1210806"/>
            <a:ext cx="3539480" cy="3281014"/>
            <a:chOff x="1137920" y="1210806"/>
            <a:chExt cx="3539480" cy="3281014"/>
          </a:xfrm>
        </p:grpSpPr>
        <p:pic>
          <p:nvPicPr>
            <p:cNvPr id="2052" name="Picture 4" descr="PNY TCSV100MPCIE-PB Carte Graphique Tesla V100 16 Go High Bandwidth Memory  2 (HBM2) - Cartes Graphiques (Tesla V100, 16 Go, High Bandwidth Memory 2 ...">
              <a:extLst>
                <a:ext uri="{FF2B5EF4-FFF2-40B4-BE49-F238E27FC236}">
                  <a16:creationId xmlns:a16="http://schemas.microsoft.com/office/drawing/2014/main" id="{8823BB6B-C87F-C363-625A-FE84E403BEA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47" t="1623" r="18353" b="1507"/>
            <a:stretch/>
          </p:blipFill>
          <p:spPr bwMode="auto">
            <a:xfrm>
              <a:off x="1281901" y="1210806"/>
              <a:ext cx="3395499" cy="25728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6768315-B243-1AFD-8739-B34D40048494}"/>
                </a:ext>
              </a:extLst>
            </p:cNvPr>
            <p:cNvSpPr txBox="1"/>
            <p:nvPr/>
          </p:nvSpPr>
          <p:spPr>
            <a:xfrm>
              <a:off x="1137920" y="4030155"/>
              <a:ext cx="349134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latin typeface="Gill Sans Nova Light" panose="020B0602020104020203" pitchFamily="34" charset="0"/>
                </a:rPr>
                <a:t>NVIDIA V100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35DF72EE-8442-35F9-D0F4-E561451EEA0C}"/>
              </a:ext>
            </a:extLst>
          </p:cNvPr>
          <p:cNvGrpSpPr/>
          <p:nvPr/>
        </p:nvGrpSpPr>
        <p:grpSpPr>
          <a:xfrm>
            <a:off x="6437438" y="909201"/>
            <a:ext cx="4234773" cy="3582619"/>
            <a:chOff x="6437438" y="909201"/>
            <a:chExt cx="4234773" cy="3582619"/>
          </a:xfrm>
        </p:grpSpPr>
        <p:pic>
          <p:nvPicPr>
            <p:cNvPr id="2050" name="Picture 2" descr="NVIDIA H100 - GPU computing processor">
              <a:extLst>
                <a:ext uri="{FF2B5EF4-FFF2-40B4-BE49-F238E27FC236}">
                  <a16:creationId xmlns:a16="http://schemas.microsoft.com/office/drawing/2014/main" id="{7BA99853-6B64-D543-0A23-CEEEBEBA38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37438" y="909201"/>
              <a:ext cx="4234773" cy="31760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F624543-F4DF-F5C6-3E67-FC6DB83B4AC2}"/>
                </a:ext>
              </a:extLst>
            </p:cNvPr>
            <p:cNvSpPr txBox="1"/>
            <p:nvPr/>
          </p:nvSpPr>
          <p:spPr>
            <a:xfrm>
              <a:off x="6809152" y="4030155"/>
              <a:ext cx="349134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latin typeface="Gill Sans Nova Light" panose="020B0602020104020203" pitchFamily="34" charset="0"/>
                </a:rPr>
                <a:t>NVIDIA H100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2EB2619B-7D11-2229-0DC7-ADAEF4FEF39A}"/>
              </a:ext>
            </a:extLst>
          </p:cNvPr>
          <p:cNvSpPr txBox="1"/>
          <p:nvPr/>
        </p:nvSpPr>
        <p:spPr>
          <a:xfrm>
            <a:off x="1137920" y="4497701"/>
            <a:ext cx="413039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2400" dirty="0">
                <a:latin typeface="Gill Sans Nova Light" panose="020B0602020104020203" pitchFamily="34" charset="0"/>
              </a:rPr>
              <a:t>Released 2017</a:t>
            </a:r>
          </a:p>
          <a:p>
            <a:pPr marL="342900" indent="-342900">
              <a:buFontTx/>
              <a:buChar char="-"/>
            </a:pPr>
            <a:r>
              <a:rPr lang="en-US" sz="2400" dirty="0">
                <a:latin typeface="Gill Sans Nova Light" panose="020B0602020104020203" pitchFamily="34" charset="0"/>
              </a:rPr>
              <a:t>32 GB memory</a:t>
            </a:r>
          </a:p>
          <a:p>
            <a:pPr marL="342900" indent="-342900">
              <a:buFontTx/>
              <a:buChar char="-"/>
            </a:pPr>
            <a:r>
              <a:rPr lang="en-US" sz="2400" dirty="0">
                <a:latin typeface="Gill Sans Nova Light" panose="020B0602020104020203" pitchFamily="34" charset="0"/>
              </a:rPr>
              <a:t>7 TFLOPS double precision</a:t>
            </a:r>
          </a:p>
          <a:p>
            <a:pPr marL="342900" indent="-342900">
              <a:buFontTx/>
              <a:buChar char="-"/>
            </a:pPr>
            <a:r>
              <a:rPr lang="en-US" sz="2400" dirty="0">
                <a:latin typeface="Gill Sans Nova Light" panose="020B0602020104020203" pitchFamily="34" charset="0"/>
              </a:rPr>
              <a:t>14 TFLOPS single precision</a:t>
            </a:r>
          </a:p>
        </p:txBody>
      </p:sp>
    </p:spTree>
    <p:extLst>
      <p:ext uri="{BB962C8B-B14F-4D97-AF65-F5344CB8AC3E}">
        <p14:creationId xmlns:p14="http://schemas.microsoft.com/office/powerpoint/2010/main" val="26964971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235775-7733-9AFC-EAF4-2AEF882CC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 - Kinetic simulations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6DE632-BAE9-D353-3662-8F878F98E1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8440" y="953035"/>
            <a:ext cx="5329249" cy="4973632"/>
          </a:xfrm>
        </p:spPr>
        <p:txBody>
          <a:bodyPr/>
          <a:lstStyle/>
          <a:p>
            <a:r>
              <a:rPr lang="en-US" dirty="0"/>
              <a:t>Fluid simulations unable to capture anomalous electron transport and many other electron-scale phenomena</a:t>
            </a:r>
          </a:p>
          <a:p>
            <a:r>
              <a:rPr lang="en-US" dirty="0"/>
              <a:t>Kinetic simulations resolve full VDF and can self-consistently predict enhanced transport</a:t>
            </a:r>
          </a:p>
          <a:p>
            <a:r>
              <a:rPr lang="en-US" dirty="0"/>
              <a:t>Must resolve Debye length and plasma frequency – extremely expensive!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03B70F-6C08-0602-3FAD-B2C497393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1428E9-4DD4-4787-98E0-E9A3F956E1BB}" type="slidenum">
              <a:rPr lang="en-US" smtClean="0"/>
              <a:t>2</a:t>
            </a:fld>
            <a:endParaRPr lang="en-US"/>
          </a:p>
        </p:txBody>
      </p:sp>
      <p:pic>
        <p:nvPicPr>
          <p:cNvPr id="5" name="Picture 4" descr="A diagram of a function&#10;&#10;Description automatically generated">
            <a:extLst>
              <a:ext uri="{FF2B5EF4-FFF2-40B4-BE49-F238E27FC236}">
                <a16:creationId xmlns:a16="http://schemas.microsoft.com/office/drawing/2014/main" id="{C3CC216E-D94D-BB95-9C81-6366F7E55D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4313" y="3373461"/>
            <a:ext cx="4906506" cy="2678136"/>
          </a:xfrm>
          <a:prstGeom prst="rect">
            <a:avLst/>
          </a:prstGeom>
        </p:spPr>
      </p:pic>
      <p:pic>
        <p:nvPicPr>
          <p:cNvPr id="6" name="Picture 5" descr="A diagram of liquid and gas&#10;&#10;Description automatically generated">
            <a:extLst>
              <a:ext uri="{FF2B5EF4-FFF2-40B4-BE49-F238E27FC236}">
                <a16:creationId xmlns:a16="http://schemas.microsoft.com/office/drawing/2014/main" id="{8862C74D-7094-B6FE-C1FB-DB663D52848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600"/>
          <a:stretch/>
        </p:blipFill>
        <p:spPr>
          <a:xfrm>
            <a:off x="6279233" y="1177854"/>
            <a:ext cx="1559803" cy="1926732"/>
          </a:xfrm>
          <a:prstGeom prst="rect">
            <a:avLst/>
          </a:prstGeom>
        </p:spPr>
      </p:pic>
      <p:pic>
        <p:nvPicPr>
          <p:cNvPr id="7" name="Picture 6" descr="A diagram of arrows and a circle&#10;&#10;Description automatically generated">
            <a:extLst>
              <a:ext uri="{FF2B5EF4-FFF2-40B4-BE49-F238E27FC236}">
                <a16:creationId xmlns:a16="http://schemas.microsoft.com/office/drawing/2014/main" id="{17BA7FE1-41A6-815C-16C2-24E2947E4B3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61" r="3986"/>
          <a:stretch/>
        </p:blipFill>
        <p:spPr>
          <a:xfrm>
            <a:off x="8012646" y="1177854"/>
            <a:ext cx="3819521" cy="1871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276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8064AE-7074-6D73-1F3E-DF118AB2BB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GPU choices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3006AA-BE9E-7216-CC3D-E092FA8329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1428E9-4DD4-4787-98E0-E9A3F956E1BB}" type="slidenum">
              <a:rPr lang="en-US" smtClean="0"/>
              <a:t>20</a:t>
            </a:fld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9D8A02F-BA1F-C609-56DC-7C6BD4658C1F}"/>
              </a:ext>
            </a:extLst>
          </p:cNvPr>
          <p:cNvGrpSpPr/>
          <p:nvPr/>
        </p:nvGrpSpPr>
        <p:grpSpPr>
          <a:xfrm>
            <a:off x="1137920" y="1210806"/>
            <a:ext cx="3539480" cy="3281014"/>
            <a:chOff x="1137920" y="1210806"/>
            <a:chExt cx="3539480" cy="3281014"/>
          </a:xfrm>
        </p:grpSpPr>
        <p:pic>
          <p:nvPicPr>
            <p:cNvPr id="2052" name="Picture 4" descr="PNY TCSV100MPCIE-PB Carte Graphique Tesla V100 16 Go High Bandwidth Memory  2 (HBM2) - Cartes Graphiques (Tesla V100, 16 Go, High Bandwidth Memory 2 ...">
              <a:extLst>
                <a:ext uri="{FF2B5EF4-FFF2-40B4-BE49-F238E27FC236}">
                  <a16:creationId xmlns:a16="http://schemas.microsoft.com/office/drawing/2014/main" id="{8823BB6B-C87F-C363-625A-FE84E403BEA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47" t="1623" r="18353" b="1507"/>
            <a:stretch/>
          </p:blipFill>
          <p:spPr bwMode="auto">
            <a:xfrm>
              <a:off x="1281901" y="1210806"/>
              <a:ext cx="3395499" cy="25728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6768315-B243-1AFD-8739-B34D40048494}"/>
                </a:ext>
              </a:extLst>
            </p:cNvPr>
            <p:cNvSpPr txBox="1"/>
            <p:nvPr/>
          </p:nvSpPr>
          <p:spPr>
            <a:xfrm>
              <a:off x="1137920" y="4030155"/>
              <a:ext cx="349134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latin typeface="Gill Sans Nova Light" panose="020B0602020104020203" pitchFamily="34" charset="0"/>
                </a:rPr>
                <a:t>NVIDIA V100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35DF72EE-8442-35F9-D0F4-E561451EEA0C}"/>
              </a:ext>
            </a:extLst>
          </p:cNvPr>
          <p:cNvGrpSpPr/>
          <p:nvPr/>
        </p:nvGrpSpPr>
        <p:grpSpPr>
          <a:xfrm>
            <a:off x="6437438" y="909201"/>
            <a:ext cx="4234773" cy="3582619"/>
            <a:chOff x="6437438" y="909201"/>
            <a:chExt cx="4234773" cy="3582619"/>
          </a:xfrm>
        </p:grpSpPr>
        <p:pic>
          <p:nvPicPr>
            <p:cNvPr id="2050" name="Picture 2" descr="NVIDIA H100 - GPU computing processor">
              <a:extLst>
                <a:ext uri="{FF2B5EF4-FFF2-40B4-BE49-F238E27FC236}">
                  <a16:creationId xmlns:a16="http://schemas.microsoft.com/office/drawing/2014/main" id="{7BA99853-6B64-D543-0A23-CEEEBEBA38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37438" y="909201"/>
              <a:ext cx="4234773" cy="31760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F624543-F4DF-F5C6-3E67-FC6DB83B4AC2}"/>
                </a:ext>
              </a:extLst>
            </p:cNvPr>
            <p:cNvSpPr txBox="1"/>
            <p:nvPr/>
          </p:nvSpPr>
          <p:spPr>
            <a:xfrm>
              <a:off x="6809152" y="4030155"/>
              <a:ext cx="349134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latin typeface="Gill Sans Nova Light" panose="020B0602020104020203" pitchFamily="34" charset="0"/>
                </a:rPr>
                <a:t>NVIDIA H100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2EB2619B-7D11-2229-0DC7-ADAEF4FEF39A}"/>
              </a:ext>
            </a:extLst>
          </p:cNvPr>
          <p:cNvSpPr txBox="1"/>
          <p:nvPr/>
        </p:nvSpPr>
        <p:spPr>
          <a:xfrm>
            <a:off x="1137920" y="4497701"/>
            <a:ext cx="413039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2400" dirty="0">
                <a:latin typeface="Gill Sans Nova Light" panose="020B0602020104020203" pitchFamily="34" charset="0"/>
              </a:rPr>
              <a:t>Released 2017</a:t>
            </a:r>
          </a:p>
          <a:p>
            <a:pPr marL="342900" indent="-342900">
              <a:buFontTx/>
              <a:buChar char="-"/>
            </a:pPr>
            <a:r>
              <a:rPr lang="en-US" sz="2400" dirty="0">
                <a:latin typeface="Gill Sans Nova Light" panose="020B0602020104020203" pitchFamily="34" charset="0"/>
              </a:rPr>
              <a:t>32 GB memory</a:t>
            </a:r>
          </a:p>
          <a:p>
            <a:pPr marL="342900" indent="-342900">
              <a:buFontTx/>
              <a:buChar char="-"/>
            </a:pPr>
            <a:r>
              <a:rPr lang="en-US" sz="2400" dirty="0">
                <a:latin typeface="Gill Sans Nova Light" panose="020B0602020104020203" pitchFamily="34" charset="0"/>
              </a:rPr>
              <a:t>7 TFLOPS double precision</a:t>
            </a:r>
          </a:p>
          <a:p>
            <a:pPr marL="342900" indent="-342900">
              <a:buFontTx/>
              <a:buChar char="-"/>
            </a:pPr>
            <a:r>
              <a:rPr lang="en-US" sz="2400" dirty="0">
                <a:latin typeface="Gill Sans Nova Light" panose="020B0602020104020203" pitchFamily="34" charset="0"/>
              </a:rPr>
              <a:t>14 TFLOPS single precision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911776C-2FDE-6307-C9CA-0896E30C07A6}"/>
              </a:ext>
            </a:extLst>
          </p:cNvPr>
          <p:cNvSpPr txBox="1"/>
          <p:nvPr/>
        </p:nvSpPr>
        <p:spPr>
          <a:xfrm>
            <a:off x="6489627" y="4491820"/>
            <a:ext cx="413039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2400" dirty="0">
                <a:latin typeface="Gill Sans Nova Light" panose="020B0602020104020203" pitchFamily="34" charset="0"/>
              </a:rPr>
              <a:t>Released 2022</a:t>
            </a:r>
          </a:p>
          <a:p>
            <a:pPr marL="342900" indent="-342900">
              <a:buFontTx/>
              <a:buChar char="-"/>
            </a:pPr>
            <a:r>
              <a:rPr lang="en-US" sz="2400" dirty="0">
                <a:latin typeface="Gill Sans Nova Light" panose="020B0602020104020203" pitchFamily="34" charset="0"/>
              </a:rPr>
              <a:t>80 GB memory</a:t>
            </a:r>
          </a:p>
          <a:p>
            <a:pPr marL="342900" indent="-342900">
              <a:buFontTx/>
              <a:buChar char="-"/>
            </a:pPr>
            <a:r>
              <a:rPr lang="en-US" sz="2400" dirty="0">
                <a:latin typeface="Gill Sans Nova Light" panose="020B0602020104020203" pitchFamily="34" charset="0"/>
              </a:rPr>
              <a:t>26 TFLOPS double precision</a:t>
            </a:r>
          </a:p>
          <a:p>
            <a:pPr marL="342900" indent="-342900">
              <a:buFontTx/>
              <a:buChar char="-"/>
            </a:pPr>
            <a:r>
              <a:rPr lang="en-US" sz="2400" dirty="0">
                <a:latin typeface="Gill Sans Nova Light" panose="020B0602020104020203" pitchFamily="34" charset="0"/>
              </a:rPr>
              <a:t>51 TFLOPS single precision</a:t>
            </a:r>
          </a:p>
        </p:txBody>
      </p:sp>
    </p:spTree>
    <p:extLst>
      <p:ext uri="{BB962C8B-B14F-4D97-AF65-F5344CB8AC3E}">
        <p14:creationId xmlns:p14="http://schemas.microsoft.com/office/powerpoint/2010/main" val="25060645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294C8D-DBB4-780C-795F-C8D0CAD5E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benchmark conditions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544E2B-5B6A-51CD-F924-32CB571FBC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8440" y="953035"/>
            <a:ext cx="4378960" cy="4869915"/>
          </a:xfrm>
        </p:spPr>
        <p:txBody>
          <a:bodyPr>
            <a:normAutofit/>
          </a:bodyPr>
          <a:lstStyle/>
          <a:p>
            <a:r>
              <a:rPr lang="en-US" dirty="0"/>
              <a:t>Case 2 (75 </a:t>
            </a:r>
            <a:r>
              <a:rPr lang="en-US" dirty="0" err="1"/>
              <a:t>ppc</a:t>
            </a:r>
            <a:r>
              <a:rPr lang="en-US" dirty="0"/>
              <a:t> initial) as baseline</a:t>
            </a:r>
          </a:p>
          <a:p>
            <a:r>
              <a:rPr lang="en-US" dirty="0"/>
              <a:t>Single precision arithmetic for particles, double-precision for fields</a:t>
            </a:r>
          </a:p>
          <a:p>
            <a:r>
              <a:rPr lang="en-US" dirty="0"/>
              <a:t>Present results averaged over y (azimuthal) direction from the interval 16-20 us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EABD49-22D3-F110-FE91-5B8327B98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1428E9-4DD4-4787-98E0-E9A3F956E1BB}" type="slidenum">
              <a:rPr lang="en-US" smtClean="0"/>
              <a:t>21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0F4E99-5824-B365-AC15-2D7638F11F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7400" y="1035050"/>
            <a:ext cx="7416800" cy="478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080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AC4AD-4E24-7D88-C99B-BF673C268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benchmark 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2E97EB-ADCC-DF8B-61E9-A53E058D5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1428E9-4DD4-4787-98E0-E9A3F956E1BB}" type="slidenum">
              <a:rPr lang="en-US" smtClean="0"/>
              <a:t>22</a:t>
            </a:fld>
            <a:endParaRPr lang="en-US"/>
          </a:p>
        </p:txBody>
      </p:sp>
      <p:pic>
        <p:nvPicPr>
          <p:cNvPr id="5" name="Picture 4" descr="A diagram of a graph&#10;&#10;Description automatically generated">
            <a:extLst>
              <a:ext uri="{FF2B5EF4-FFF2-40B4-BE49-F238E27FC236}">
                <a16:creationId xmlns:a16="http://schemas.microsoft.com/office/drawing/2014/main" id="{984E5A45-650C-67D1-B75F-F6275B56D4E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09"/>
          <a:stretch/>
        </p:blipFill>
        <p:spPr>
          <a:xfrm>
            <a:off x="0" y="918305"/>
            <a:ext cx="12043323" cy="483378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BAE1A07-FEEB-F7A2-7897-5F45D5FF2E82}"/>
              </a:ext>
            </a:extLst>
          </p:cNvPr>
          <p:cNvSpPr/>
          <p:nvPr/>
        </p:nvSpPr>
        <p:spPr>
          <a:xfrm>
            <a:off x="4039985" y="1446415"/>
            <a:ext cx="7974215" cy="43330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0589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AC4AD-4E24-7D88-C99B-BF673C268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benchmark 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2E97EB-ADCC-DF8B-61E9-A53E058D5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1428E9-4DD4-4787-98E0-E9A3F956E1BB}" type="slidenum">
              <a:rPr lang="en-US" smtClean="0"/>
              <a:t>23</a:t>
            </a:fld>
            <a:endParaRPr lang="en-US"/>
          </a:p>
        </p:txBody>
      </p:sp>
      <p:pic>
        <p:nvPicPr>
          <p:cNvPr id="5" name="Picture 4" descr="A diagram of a graph&#10;&#10;Description automatically generated">
            <a:extLst>
              <a:ext uri="{FF2B5EF4-FFF2-40B4-BE49-F238E27FC236}">
                <a16:creationId xmlns:a16="http://schemas.microsoft.com/office/drawing/2014/main" id="{984E5A45-650C-67D1-B75F-F6275B56D4E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09"/>
          <a:stretch/>
        </p:blipFill>
        <p:spPr>
          <a:xfrm>
            <a:off x="0" y="918305"/>
            <a:ext cx="12043323" cy="483378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BAE1A07-FEEB-F7A2-7897-5F45D5FF2E82}"/>
              </a:ext>
            </a:extLst>
          </p:cNvPr>
          <p:cNvSpPr/>
          <p:nvPr/>
        </p:nvSpPr>
        <p:spPr>
          <a:xfrm>
            <a:off x="8111067" y="1446415"/>
            <a:ext cx="3903133" cy="43330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86298"/>
      </p:ext>
    </p:extLst>
  </p:cSld>
  <p:clrMapOvr>
    <a:masterClrMapping/>
  </p:clrMapOvr>
  <p:transition spd="slow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AC4AD-4E24-7D88-C99B-BF673C268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benchmark 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2E97EB-ADCC-DF8B-61E9-A53E058D5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1428E9-4DD4-4787-98E0-E9A3F956E1BB}" type="slidenum">
              <a:rPr lang="en-US" smtClean="0"/>
              <a:t>24</a:t>
            </a:fld>
            <a:endParaRPr lang="en-US"/>
          </a:p>
        </p:txBody>
      </p:sp>
      <p:pic>
        <p:nvPicPr>
          <p:cNvPr id="5" name="Picture 4" descr="A diagram of a graph&#10;&#10;Description automatically generated">
            <a:extLst>
              <a:ext uri="{FF2B5EF4-FFF2-40B4-BE49-F238E27FC236}">
                <a16:creationId xmlns:a16="http://schemas.microsoft.com/office/drawing/2014/main" id="{984E5A45-650C-67D1-B75F-F6275B56D4E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09"/>
          <a:stretch/>
        </p:blipFill>
        <p:spPr>
          <a:xfrm>
            <a:off x="0" y="918305"/>
            <a:ext cx="12043323" cy="483378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BAE1A07-FEEB-F7A2-7897-5F45D5FF2E82}"/>
              </a:ext>
            </a:extLst>
          </p:cNvPr>
          <p:cNvSpPr/>
          <p:nvPr/>
        </p:nvSpPr>
        <p:spPr>
          <a:xfrm>
            <a:off x="11887200" y="1446415"/>
            <a:ext cx="127000" cy="43330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90029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AC4AD-4E24-7D88-C99B-BF673C268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benchmark 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2E97EB-ADCC-DF8B-61E9-A53E058D5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1428E9-4DD4-4787-98E0-E9A3F956E1BB}" type="slidenum">
              <a:rPr lang="en-US" smtClean="0"/>
              <a:t>25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17F0E27-C0BF-E58D-47DF-F2D1388853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2" y="5830656"/>
            <a:ext cx="12192001" cy="466173"/>
          </a:xfrm>
          <a:solidFill>
            <a:schemeClr val="bg1"/>
          </a:solidFill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b="1" dirty="0">
                <a:latin typeface="Gill Sans Nova Light" panose="020B0602020104020203" pitchFamily="34" charset="0"/>
              </a:rPr>
              <a:t>WarpX can simulate Hall thrusters!</a:t>
            </a:r>
          </a:p>
          <a:p>
            <a:pPr marL="0" indent="0" algn="ctr">
              <a:buNone/>
            </a:pPr>
            <a:endParaRPr lang="en-US" b="1" dirty="0">
              <a:latin typeface="Gill Sans Nova Light" panose="020B0602020104020203" pitchFamily="34" charset="0"/>
            </a:endParaRPr>
          </a:p>
        </p:txBody>
      </p:sp>
      <p:pic>
        <p:nvPicPr>
          <p:cNvPr id="5" name="Picture 4" descr="A diagram of a graph&#10;&#10;Description automatically generated">
            <a:extLst>
              <a:ext uri="{FF2B5EF4-FFF2-40B4-BE49-F238E27FC236}">
                <a16:creationId xmlns:a16="http://schemas.microsoft.com/office/drawing/2014/main" id="{984E5A45-650C-67D1-B75F-F6275B56D4E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09"/>
          <a:stretch/>
        </p:blipFill>
        <p:spPr>
          <a:xfrm>
            <a:off x="0" y="918305"/>
            <a:ext cx="12043323" cy="4833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021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AC4AD-4E24-7D88-C99B-BF673C268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2E97EB-ADCC-DF8B-61E9-A53E058D5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1428E9-4DD4-4787-98E0-E9A3F956E1BB}" type="slidenum">
              <a:rPr lang="en-US" smtClean="0"/>
              <a:t>26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1E7597F-81B3-3769-0FB1-68B8B36DC0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060" y="2233299"/>
            <a:ext cx="11042602" cy="20533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C8840EE-8074-B5CA-6C55-913733CF43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060" y="1469765"/>
            <a:ext cx="10770375" cy="66360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7BAD160-C6EF-C522-3E6D-CD0C68B5EB42}"/>
              </a:ext>
            </a:extLst>
          </p:cNvPr>
          <p:cNvSpPr/>
          <p:nvPr/>
        </p:nvSpPr>
        <p:spPr>
          <a:xfrm>
            <a:off x="218440" y="3113903"/>
            <a:ext cx="11266222" cy="506627"/>
          </a:xfrm>
          <a:prstGeom prst="rect">
            <a:avLst/>
          </a:prstGeom>
          <a:noFill/>
          <a:ln w="635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6287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AC4AD-4E24-7D88-C99B-BF673C268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2E97EB-ADCC-DF8B-61E9-A53E058D5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1428E9-4DD4-4787-98E0-E9A3F956E1BB}" type="slidenum">
              <a:rPr lang="en-US" smtClean="0"/>
              <a:t>27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1E7597F-81B3-3769-0FB1-68B8B36DC0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060" y="2233299"/>
            <a:ext cx="11042602" cy="20533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C8840EE-8074-B5CA-6C55-913733CF43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060" y="1469765"/>
            <a:ext cx="10770375" cy="66360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7BAD160-C6EF-C522-3E6D-CD0C68B5EB42}"/>
              </a:ext>
            </a:extLst>
          </p:cNvPr>
          <p:cNvSpPr/>
          <p:nvPr/>
        </p:nvSpPr>
        <p:spPr>
          <a:xfrm>
            <a:off x="218440" y="3113903"/>
            <a:ext cx="11266222" cy="506627"/>
          </a:xfrm>
          <a:prstGeom prst="rect">
            <a:avLst/>
          </a:prstGeom>
          <a:noFill/>
          <a:ln w="635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D3CE276-CCA2-4558-C746-FB6072646B52}"/>
              </a:ext>
            </a:extLst>
          </p:cNvPr>
          <p:cNvSpPr txBox="1"/>
          <p:nvPr/>
        </p:nvSpPr>
        <p:spPr>
          <a:xfrm>
            <a:off x="1784291" y="4560636"/>
            <a:ext cx="83581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Gill Sans Nova Light" panose="020B0602020104020203" pitchFamily="34" charset="0"/>
              </a:rPr>
              <a:t>Our results:      		V100: 3.8 days						</a:t>
            </a:r>
            <a:r>
              <a:rPr lang="en-US" sz="3600" b="1" dirty="0">
                <a:latin typeface="Gill Sans Nova Light" panose="020B0602020104020203" pitchFamily="34" charset="0"/>
              </a:rPr>
              <a:t>H100: 1.8 days</a:t>
            </a:r>
          </a:p>
        </p:txBody>
      </p:sp>
    </p:spTree>
    <p:extLst>
      <p:ext uri="{BB962C8B-B14F-4D97-AF65-F5344CB8AC3E}">
        <p14:creationId xmlns:p14="http://schemas.microsoft.com/office/powerpoint/2010/main" val="3606691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AC4AD-4E24-7D88-C99B-BF673C268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2E97EB-ADCC-DF8B-61E9-A53E058D5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1428E9-4DD4-4787-98E0-E9A3F956E1BB}" type="slidenum">
              <a:rPr lang="en-US" smtClean="0"/>
              <a:t>28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1E7597F-81B3-3769-0FB1-68B8B36DC0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060" y="2233299"/>
            <a:ext cx="11042602" cy="20533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C8840EE-8074-B5CA-6C55-913733CF43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060" y="1469765"/>
            <a:ext cx="10770375" cy="66360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7BAD160-C6EF-C522-3E6D-CD0C68B5EB42}"/>
              </a:ext>
            </a:extLst>
          </p:cNvPr>
          <p:cNvSpPr/>
          <p:nvPr/>
        </p:nvSpPr>
        <p:spPr>
          <a:xfrm>
            <a:off x="218440" y="3113903"/>
            <a:ext cx="11266222" cy="506627"/>
          </a:xfrm>
          <a:prstGeom prst="rect">
            <a:avLst/>
          </a:prstGeom>
          <a:noFill/>
          <a:ln w="635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D3CE276-CCA2-4558-C746-FB6072646B52}"/>
              </a:ext>
            </a:extLst>
          </p:cNvPr>
          <p:cNvSpPr txBox="1"/>
          <p:nvPr/>
        </p:nvSpPr>
        <p:spPr>
          <a:xfrm>
            <a:off x="1784291" y="4560636"/>
            <a:ext cx="83581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Gill Sans Nova Light" panose="020B0602020104020203" pitchFamily="34" charset="0"/>
              </a:rPr>
              <a:t>Our results:      		V100: 3.8 days						</a:t>
            </a:r>
            <a:r>
              <a:rPr lang="en-US" sz="3600" b="1" dirty="0">
                <a:latin typeface="Gill Sans Nova Light" panose="020B0602020104020203" pitchFamily="34" charset="0"/>
              </a:rPr>
              <a:t>H100: 1.8 days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C860366-4DDB-7875-BEBE-F943EC0574B8}"/>
              </a:ext>
            </a:extLst>
          </p:cNvPr>
          <p:cNvSpPr/>
          <p:nvPr/>
        </p:nvSpPr>
        <p:spPr>
          <a:xfrm>
            <a:off x="0" y="-28304"/>
            <a:ext cx="12192000" cy="6886303"/>
          </a:xfrm>
          <a:prstGeom prst="rect">
            <a:avLst/>
          </a:prstGeom>
          <a:solidFill>
            <a:srgbClr val="D9E3F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727204-97AE-CED7-7C89-754361768B53}"/>
              </a:ext>
            </a:extLst>
          </p:cNvPr>
          <p:cNvSpPr txBox="1"/>
          <p:nvPr/>
        </p:nvSpPr>
        <p:spPr>
          <a:xfrm>
            <a:off x="2625486" y="3122592"/>
            <a:ext cx="6403522" cy="830997"/>
          </a:xfrm>
          <a:prstGeom prst="rect">
            <a:avLst/>
          </a:prstGeom>
          <a:solidFill>
            <a:schemeClr val="bg1"/>
          </a:solidFill>
          <a:ln w="38100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latin typeface="Century Gothic" panose="020B0502020202020204" pitchFamily="34" charset="0"/>
              </a:rPr>
              <a:t>Can we do better?</a:t>
            </a:r>
          </a:p>
        </p:txBody>
      </p:sp>
    </p:spTree>
    <p:extLst>
      <p:ext uri="{BB962C8B-B14F-4D97-AF65-F5344CB8AC3E}">
        <p14:creationId xmlns:p14="http://schemas.microsoft.com/office/powerpoint/2010/main" val="41974377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E41BFC-4736-C33B-4D60-339D92BE4B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Numerical parameter investigation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F7BFB18-0585-CA6E-9F12-8A7D6DB599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99555" y="1126672"/>
            <a:ext cx="9392889" cy="301398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187D9E-83F2-578C-127F-78EE55A67B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1428E9-4DD4-4787-98E0-E9A3F956E1BB}" type="slidenum">
              <a:rPr lang="en-US" smtClean="0"/>
              <a:t>29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73E2C3-D747-DEBA-016C-97FF47C4B8E8}"/>
              </a:ext>
            </a:extLst>
          </p:cNvPr>
          <p:cNvSpPr txBox="1"/>
          <p:nvPr/>
        </p:nvSpPr>
        <p:spPr>
          <a:xfrm>
            <a:off x="1137920" y="4401879"/>
            <a:ext cx="939288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Gill Sans Nova Light" panose="020B0602020104020203" pitchFamily="34" charset="0"/>
              </a:rPr>
              <a:t>Investigated impact of many numerical parameters on results and performance</a:t>
            </a:r>
          </a:p>
        </p:txBody>
      </p:sp>
    </p:spTree>
    <p:extLst>
      <p:ext uri="{BB962C8B-B14F-4D97-AF65-F5344CB8AC3E}">
        <p14:creationId xmlns:p14="http://schemas.microsoft.com/office/powerpoint/2010/main" val="367541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FF07D-9FED-D289-F7B7-668C27C3F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GPU vs CPU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85B78F-66BD-BCEB-2F2D-4BDA0C6752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8440" y="953035"/>
            <a:ext cx="5877560" cy="1050269"/>
          </a:xfrm>
        </p:spPr>
        <p:txBody>
          <a:bodyPr/>
          <a:lstStyle/>
          <a:p>
            <a:r>
              <a:rPr lang="en-US" dirty="0"/>
              <a:t>CPUS: fast but can’t do much in parallel (2-8 cores, typically)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2279D9-6CE1-45C7-5304-25E113670A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1428E9-4DD4-4787-98E0-E9A3F956E1BB}" type="slidenum">
              <a:rPr lang="en-US" smtClean="0"/>
              <a:t>3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7D0665E-F8E4-9915-BB3E-655AC7223843}"/>
              </a:ext>
            </a:extLst>
          </p:cNvPr>
          <p:cNvSpPr txBox="1">
            <a:spLocks/>
          </p:cNvSpPr>
          <p:nvPr/>
        </p:nvSpPr>
        <p:spPr>
          <a:xfrm>
            <a:off x="6248129" y="953035"/>
            <a:ext cx="5877560" cy="1050269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Gill Sans Nova" panose="020B0602020104020203" pitchFamily="34" charset="0"/>
                <a:ea typeface="Cambria" panose="02040503050406030204" pitchFamily="18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ill Sans Nova" panose="020B0602020104020203" pitchFamily="34" charset="0"/>
                <a:ea typeface="Cambria" panose="02040503050406030204" pitchFamily="18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ill Sans Nova" panose="020B0602020104020203" pitchFamily="34" charset="0"/>
                <a:ea typeface="Cambria" panose="02040503050406030204" pitchFamily="18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ill Sans Nova" panose="020B0602020104020203" pitchFamily="34" charset="0"/>
                <a:ea typeface="Cambria" panose="02040503050406030204" pitchFamily="18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ill Sans Nova" panose="020B0602020104020203" pitchFamily="34" charset="0"/>
                <a:ea typeface="Cambria" panose="02040503050406030204" pitchFamily="18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>
                <a:latin typeface="Gill Sans Nova Light" panose="020B0602020104020203" pitchFamily="34" charset="0"/>
              </a:rPr>
              <a:t>GPUS: slower individual cores but thousands of them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06E901D-4534-B909-86C4-F8192698615F}"/>
              </a:ext>
            </a:extLst>
          </p:cNvPr>
          <p:cNvGrpSpPr/>
          <p:nvPr/>
        </p:nvGrpSpPr>
        <p:grpSpPr>
          <a:xfrm>
            <a:off x="218440" y="2186305"/>
            <a:ext cx="5877560" cy="3959984"/>
            <a:chOff x="218440" y="2186305"/>
            <a:chExt cx="5877560" cy="3959984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6DCB1AB-916A-3476-753C-68ADA1E3866F}"/>
                </a:ext>
              </a:extLst>
            </p:cNvPr>
            <p:cNvSpPr/>
            <p:nvPr/>
          </p:nvSpPr>
          <p:spPr>
            <a:xfrm>
              <a:off x="218440" y="2186305"/>
              <a:ext cx="5877560" cy="132623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i="1" dirty="0">
                  <a:solidFill>
                    <a:schemeClr val="accent1">
                      <a:lumMod val="50000"/>
                    </a:schemeClr>
                  </a:solidFill>
                  <a:latin typeface="Century Schoolbook" panose="02040604050505020304" pitchFamily="18" charset="0"/>
                </a:rPr>
                <a:t>RAM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438F51C-C756-6C3D-3A1E-D9D88991C27F}"/>
                </a:ext>
              </a:extLst>
            </p:cNvPr>
            <p:cNvSpPr/>
            <p:nvPr/>
          </p:nvSpPr>
          <p:spPr>
            <a:xfrm>
              <a:off x="218440" y="3688901"/>
              <a:ext cx="5877560" cy="382356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i="1" dirty="0">
                  <a:solidFill>
                    <a:schemeClr val="accent1">
                      <a:lumMod val="50000"/>
                    </a:schemeClr>
                  </a:solidFill>
                  <a:latin typeface="Century Schoolbook" panose="02040604050505020304" pitchFamily="18" charset="0"/>
                </a:rPr>
                <a:t>Cache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6297CD1-F149-A016-67DD-859A99862CCB}"/>
                </a:ext>
              </a:extLst>
            </p:cNvPr>
            <p:cNvSpPr/>
            <p:nvPr/>
          </p:nvSpPr>
          <p:spPr>
            <a:xfrm>
              <a:off x="4217126" y="4218416"/>
              <a:ext cx="1878874" cy="89035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i="1" dirty="0">
                  <a:solidFill>
                    <a:schemeClr val="accent1">
                      <a:lumMod val="50000"/>
                    </a:schemeClr>
                  </a:solidFill>
                  <a:latin typeface="Century Schoolbook" panose="02040604050505020304" pitchFamily="18" charset="0"/>
                </a:rPr>
                <a:t>Core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7BB494E-9ABE-9483-1044-1398BF99B8F9}"/>
                </a:ext>
              </a:extLst>
            </p:cNvPr>
            <p:cNvSpPr/>
            <p:nvPr/>
          </p:nvSpPr>
          <p:spPr>
            <a:xfrm>
              <a:off x="4217126" y="5255932"/>
              <a:ext cx="1878874" cy="89035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i="1" dirty="0">
                  <a:solidFill>
                    <a:schemeClr val="accent1">
                      <a:lumMod val="50000"/>
                    </a:schemeClr>
                  </a:solidFill>
                  <a:latin typeface="Century Schoolbook" panose="02040604050505020304" pitchFamily="18" charset="0"/>
                </a:rPr>
                <a:t>Core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F8DEAE4-66F2-47B2-7304-2FE60E7BFC2C}"/>
                </a:ext>
              </a:extLst>
            </p:cNvPr>
            <p:cNvSpPr/>
            <p:nvPr/>
          </p:nvSpPr>
          <p:spPr>
            <a:xfrm>
              <a:off x="2217783" y="5255931"/>
              <a:ext cx="1878874" cy="89035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i="1" dirty="0">
                  <a:solidFill>
                    <a:schemeClr val="accent1">
                      <a:lumMod val="50000"/>
                    </a:schemeClr>
                  </a:solidFill>
                  <a:latin typeface="Century Schoolbook" panose="02040604050505020304" pitchFamily="18" charset="0"/>
                </a:rPr>
                <a:t>Core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DB80875-4037-29D1-5B6B-AB9E9F122588}"/>
                </a:ext>
              </a:extLst>
            </p:cNvPr>
            <p:cNvSpPr/>
            <p:nvPr/>
          </p:nvSpPr>
          <p:spPr>
            <a:xfrm>
              <a:off x="2217783" y="4218415"/>
              <a:ext cx="1878874" cy="89035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i="1" dirty="0">
                  <a:solidFill>
                    <a:schemeClr val="accent1">
                      <a:lumMod val="50000"/>
                    </a:schemeClr>
                  </a:solidFill>
                  <a:latin typeface="Century Schoolbook" panose="02040604050505020304" pitchFamily="18" charset="0"/>
                </a:rPr>
                <a:t>Core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C2F7AF6-2870-78D9-6289-7CA843C91E14}"/>
                </a:ext>
              </a:extLst>
            </p:cNvPr>
            <p:cNvSpPr/>
            <p:nvPr/>
          </p:nvSpPr>
          <p:spPr>
            <a:xfrm>
              <a:off x="218440" y="4218415"/>
              <a:ext cx="1878874" cy="89035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i="1" dirty="0">
                  <a:solidFill>
                    <a:schemeClr val="accent1">
                      <a:lumMod val="50000"/>
                    </a:schemeClr>
                  </a:solidFill>
                  <a:latin typeface="Century Schoolbook" panose="02040604050505020304" pitchFamily="18" charset="0"/>
                </a:rPr>
                <a:t>Core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52EDAFE3-530F-57DB-29AC-774466AF7C89}"/>
                </a:ext>
              </a:extLst>
            </p:cNvPr>
            <p:cNvSpPr/>
            <p:nvPr/>
          </p:nvSpPr>
          <p:spPr>
            <a:xfrm>
              <a:off x="218440" y="5255931"/>
              <a:ext cx="1878874" cy="89035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i="1" dirty="0">
                  <a:solidFill>
                    <a:schemeClr val="accent1">
                      <a:lumMod val="50000"/>
                    </a:schemeClr>
                  </a:solidFill>
                  <a:latin typeface="Century Schoolbook" panose="02040604050505020304" pitchFamily="18" charset="0"/>
                </a:rPr>
                <a:t>Core</a:t>
              </a:r>
            </a:p>
          </p:txBody>
        </p:sp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9469BB2B-477B-42EF-4BB3-102FF0FAFDF9}"/>
              </a:ext>
            </a:extLst>
          </p:cNvPr>
          <p:cNvGrpSpPr/>
          <p:nvPr/>
        </p:nvGrpSpPr>
        <p:grpSpPr>
          <a:xfrm>
            <a:off x="6248129" y="2186305"/>
            <a:ext cx="5877560" cy="4289529"/>
            <a:chOff x="6248129" y="2186305"/>
            <a:chExt cx="5877560" cy="4289529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7E42D714-ECC7-1BB3-9E51-0F8BFBD02D92}"/>
                </a:ext>
              </a:extLst>
            </p:cNvPr>
            <p:cNvSpPr/>
            <p:nvPr/>
          </p:nvSpPr>
          <p:spPr>
            <a:xfrm>
              <a:off x="6248129" y="2186305"/>
              <a:ext cx="5877560" cy="132623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i="1" dirty="0">
                  <a:solidFill>
                    <a:schemeClr val="accent1">
                      <a:lumMod val="50000"/>
                    </a:schemeClr>
                  </a:solidFill>
                  <a:latin typeface="Century Schoolbook" panose="02040604050505020304" pitchFamily="18" charset="0"/>
                </a:rPr>
                <a:t>VRAM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C1DFB67-59D0-2F20-13CA-EC50BF4B4DC7}"/>
                </a:ext>
              </a:extLst>
            </p:cNvPr>
            <p:cNvSpPr/>
            <p:nvPr/>
          </p:nvSpPr>
          <p:spPr>
            <a:xfrm>
              <a:off x="6248129" y="3688900"/>
              <a:ext cx="849357" cy="58464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i="1" dirty="0">
                  <a:solidFill>
                    <a:schemeClr val="accent1">
                      <a:lumMod val="50000"/>
                    </a:schemeClr>
                  </a:solidFill>
                  <a:latin typeface="Century Schoolbook" panose="02040604050505020304" pitchFamily="18" charset="0"/>
                </a:rPr>
                <a:t>Cache</a:t>
              </a:r>
            </a:p>
          </p:txBody>
        </p: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60BDEFFB-7715-B2C1-9129-816845FDC302}"/>
                </a:ext>
              </a:extLst>
            </p:cNvPr>
            <p:cNvGrpSpPr/>
            <p:nvPr/>
          </p:nvGrpSpPr>
          <p:grpSpPr>
            <a:xfrm>
              <a:off x="7187564" y="3688900"/>
              <a:ext cx="4938125" cy="580410"/>
              <a:chOff x="7187564" y="3688900"/>
              <a:chExt cx="5169242" cy="580410"/>
            </a:xfrm>
          </p:grpSpPr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2B0FDE14-3D44-78A3-0008-B6633A155113}"/>
                  </a:ext>
                </a:extLst>
              </p:cNvPr>
              <p:cNvGrpSpPr/>
              <p:nvPr/>
            </p:nvGrpSpPr>
            <p:grpSpPr>
              <a:xfrm>
                <a:off x="7187564" y="3688900"/>
                <a:ext cx="792568" cy="580410"/>
                <a:chOff x="7187564" y="3688900"/>
                <a:chExt cx="792568" cy="580410"/>
              </a:xfrm>
            </p:grpSpPr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7E24F49A-C338-8CDC-3A7E-4ACA83321E8C}"/>
                    </a:ext>
                  </a:extLst>
                </p:cNvPr>
                <p:cNvSpPr/>
                <p:nvPr/>
              </p:nvSpPr>
              <p:spPr>
                <a:xfrm>
                  <a:off x="7187564" y="3688900"/>
                  <a:ext cx="351245" cy="260514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i="1" dirty="0">
                    <a:solidFill>
                      <a:schemeClr val="accent1">
                        <a:lumMod val="50000"/>
                      </a:schemeClr>
                    </a:solidFill>
                    <a:latin typeface="Century Schoolbook" panose="02040604050505020304" pitchFamily="18" charset="0"/>
                  </a:endParaRPr>
                </a:p>
              </p:txBody>
            </p:sp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451B7DB3-628B-2526-7825-36877E344169}"/>
                    </a:ext>
                  </a:extLst>
                </p:cNvPr>
                <p:cNvSpPr/>
                <p:nvPr/>
              </p:nvSpPr>
              <p:spPr>
                <a:xfrm>
                  <a:off x="7187564" y="4008796"/>
                  <a:ext cx="351245" cy="260514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i="1" dirty="0">
                    <a:solidFill>
                      <a:schemeClr val="accent1">
                        <a:lumMod val="50000"/>
                      </a:schemeClr>
                    </a:solidFill>
                    <a:latin typeface="Century Schoolbook" panose="02040604050505020304" pitchFamily="18" charset="0"/>
                  </a:endParaRPr>
                </a:p>
              </p:txBody>
            </p:sp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689D2A78-5572-1A42-B953-1016CBDD9FFE}"/>
                    </a:ext>
                  </a:extLst>
                </p:cNvPr>
                <p:cNvSpPr/>
                <p:nvPr/>
              </p:nvSpPr>
              <p:spPr>
                <a:xfrm>
                  <a:off x="7628887" y="3688900"/>
                  <a:ext cx="351245" cy="260514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i="1" dirty="0">
                    <a:solidFill>
                      <a:schemeClr val="accent1">
                        <a:lumMod val="50000"/>
                      </a:schemeClr>
                    </a:solidFill>
                    <a:latin typeface="Century Schoolbook" panose="02040604050505020304" pitchFamily="18" charset="0"/>
                  </a:endParaRPr>
                </a:p>
              </p:txBody>
            </p:sp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0AEB3F05-A3E2-5D3A-2EFB-A58943E24B2D}"/>
                    </a:ext>
                  </a:extLst>
                </p:cNvPr>
                <p:cNvSpPr/>
                <p:nvPr/>
              </p:nvSpPr>
              <p:spPr>
                <a:xfrm>
                  <a:off x="7628887" y="4008796"/>
                  <a:ext cx="351245" cy="260514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i="1" dirty="0">
                    <a:solidFill>
                      <a:schemeClr val="accent1">
                        <a:lumMod val="50000"/>
                      </a:schemeClr>
                    </a:solidFill>
                    <a:latin typeface="Century Schoolbook" panose="02040604050505020304" pitchFamily="18" charset="0"/>
                  </a:endParaRPr>
                </a:p>
              </p:txBody>
            </p:sp>
          </p:grpSp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F47EFA13-E9FF-C65F-F7F1-E658AF27C2F8}"/>
                  </a:ext>
                </a:extLst>
              </p:cNvPr>
              <p:cNvGrpSpPr/>
              <p:nvPr/>
            </p:nvGrpSpPr>
            <p:grpSpPr>
              <a:xfrm>
                <a:off x="8070210" y="3688900"/>
                <a:ext cx="792568" cy="580410"/>
                <a:chOff x="7187564" y="3688900"/>
                <a:chExt cx="792568" cy="580410"/>
              </a:xfrm>
            </p:grpSpPr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C1B3F7A0-41A4-84D8-8F92-1620D7D651BD}"/>
                    </a:ext>
                  </a:extLst>
                </p:cNvPr>
                <p:cNvSpPr/>
                <p:nvPr/>
              </p:nvSpPr>
              <p:spPr>
                <a:xfrm>
                  <a:off x="7187564" y="3688900"/>
                  <a:ext cx="351245" cy="260514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i="1" dirty="0">
                    <a:solidFill>
                      <a:schemeClr val="accent1">
                        <a:lumMod val="50000"/>
                      </a:schemeClr>
                    </a:solidFill>
                    <a:latin typeface="Century Schoolbook" panose="02040604050505020304" pitchFamily="18" charset="0"/>
                  </a:endParaRPr>
                </a:p>
              </p:txBody>
            </p:sp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D20F73C4-CC89-0DA6-CBB4-CD2CD4E98DEA}"/>
                    </a:ext>
                  </a:extLst>
                </p:cNvPr>
                <p:cNvSpPr/>
                <p:nvPr/>
              </p:nvSpPr>
              <p:spPr>
                <a:xfrm>
                  <a:off x="7187564" y="4008796"/>
                  <a:ext cx="351245" cy="260514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i="1" dirty="0">
                    <a:solidFill>
                      <a:schemeClr val="accent1">
                        <a:lumMod val="50000"/>
                      </a:schemeClr>
                    </a:solidFill>
                    <a:latin typeface="Century Schoolbook" panose="02040604050505020304" pitchFamily="18" charset="0"/>
                  </a:endParaRPr>
                </a:p>
              </p:txBody>
            </p:sp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A5D6C997-3301-C4EB-D3B5-A472830022F4}"/>
                    </a:ext>
                  </a:extLst>
                </p:cNvPr>
                <p:cNvSpPr/>
                <p:nvPr/>
              </p:nvSpPr>
              <p:spPr>
                <a:xfrm>
                  <a:off x="7628887" y="3688900"/>
                  <a:ext cx="351245" cy="260514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i="1" dirty="0">
                    <a:solidFill>
                      <a:schemeClr val="accent1">
                        <a:lumMod val="50000"/>
                      </a:schemeClr>
                    </a:solidFill>
                    <a:latin typeface="Century Schoolbook" panose="02040604050505020304" pitchFamily="18" charset="0"/>
                  </a:endParaRPr>
                </a:p>
              </p:txBody>
            </p:sp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3E4E189B-488C-8779-7173-10F226644CF1}"/>
                    </a:ext>
                  </a:extLst>
                </p:cNvPr>
                <p:cNvSpPr/>
                <p:nvPr/>
              </p:nvSpPr>
              <p:spPr>
                <a:xfrm>
                  <a:off x="7628887" y="4008796"/>
                  <a:ext cx="351245" cy="260514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i="1" dirty="0">
                    <a:solidFill>
                      <a:schemeClr val="accent1">
                        <a:lumMod val="50000"/>
                      </a:schemeClr>
                    </a:solidFill>
                    <a:latin typeface="Century Schoolbook" panose="02040604050505020304" pitchFamily="18" charset="0"/>
                  </a:endParaRPr>
                </a:p>
              </p:txBody>
            </p:sp>
          </p:grpSp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51C286D0-52C8-8487-2227-CE2DE5F7B5CA}"/>
                  </a:ext>
                </a:extLst>
              </p:cNvPr>
              <p:cNvGrpSpPr/>
              <p:nvPr/>
            </p:nvGrpSpPr>
            <p:grpSpPr>
              <a:xfrm>
                <a:off x="8952856" y="3688900"/>
                <a:ext cx="792568" cy="580410"/>
                <a:chOff x="7187564" y="3688900"/>
                <a:chExt cx="792568" cy="580410"/>
              </a:xfrm>
            </p:grpSpPr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FC7C4B22-2DC3-7A6A-0FA5-AD46470FA591}"/>
                    </a:ext>
                  </a:extLst>
                </p:cNvPr>
                <p:cNvSpPr/>
                <p:nvPr/>
              </p:nvSpPr>
              <p:spPr>
                <a:xfrm>
                  <a:off x="7187564" y="3688900"/>
                  <a:ext cx="351245" cy="260514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i="1" dirty="0">
                    <a:solidFill>
                      <a:schemeClr val="accent1">
                        <a:lumMod val="50000"/>
                      </a:schemeClr>
                    </a:solidFill>
                    <a:latin typeface="Century Schoolbook" panose="02040604050505020304" pitchFamily="18" charset="0"/>
                  </a:endParaRPr>
                </a:p>
              </p:txBody>
            </p:sp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E140A837-3E09-5950-D6F5-EE834C553490}"/>
                    </a:ext>
                  </a:extLst>
                </p:cNvPr>
                <p:cNvSpPr/>
                <p:nvPr/>
              </p:nvSpPr>
              <p:spPr>
                <a:xfrm>
                  <a:off x="7187564" y="4008796"/>
                  <a:ext cx="351245" cy="260514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i="1" dirty="0">
                    <a:solidFill>
                      <a:schemeClr val="accent1">
                        <a:lumMod val="50000"/>
                      </a:schemeClr>
                    </a:solidFill>
                    <a:latin typeface="Century Schoolbook" panose="02040604050505020304" pitchFamily="18" charset="0"/>
                  </a:endParaRPr>
                </a:p>
              </p:txBody>
            </p:sp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59B5B12D-4DAA-4A6C-F815-224FC0F53EF5}"/>
                    </a:ext>
                  </a:extLst>
                </p:cNvPr>
                <p:cNvSpPr/>
                <p:nvPr/>
              </p:nvSpPr>
              <p:spPr>
                <a:xfrm>
                  <a:off x="7628887" y="3688900"/>
                  <a:ext cx="351245" cy="260514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i="1" dirty="0">
                    <a:solidFill>
                      <a:schemeClr val="accent1">
                        <a:lumMod val="50000"/>
                      </a:schemeClr>
                    </a:solidFill>
                    <a:latin typeface="Century Schoolbook" panose="02040604050505020304" pitchFamily="18" charset="0"/>
                  </a:endParaRPr>
                </a:p>
              </p:txBody>
            </p:sp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E25E17F0-4615-DAAF-7B07-AD32773418E3}"/>
                    </a:ext>
                  </a:extLst>
                </p:cNvPr>
                <p:cNvSpPr/>
                <p:nvPr/>
              </p:nvSpPr>
              <p:spPr>
                <a:xfrm>
                  <a:off x="7628887" y="4008796"/>
                  <a:ext cx="351245" cy="260514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i="1" dirty="0">
                    <a:solidFill>
                      <a:schemeClr val="accent1">
                        <a:lumMod val="50000"/>
                      </a:schemeClr>
                    </a:solidFill>
                    <a:latin typeface="Century Schoolbook" panose="02040604050505020304" pitchFamily="18" charset="0"/>
                  </a:endParaRPr>
                </a:p>
              </p:txBody>
            </p:sp>
          </p:grpSp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8D6C60AD-26B9-BBF1-EF1E-EFEFF737C0FF}"/>
                  </a:ext>
                </a:extLst>
              </p:cNvPr>
              <p:cNvGrpSpPr/>
              <p:nvPr/>
            </p:nvGrpSpPr>
            <p:grpSpPr>
              <a:xfrm>
                <a:off x="9835502" y="3688900"/>
                <a:ext cx="792568" cy="580410"/>
                <a:chOff x="7187564" y="3688900"/>
                <a:chExt cx="792568" cy="580410"/>
              </a:xfrm>
            </p:grpSpPr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5FEF01C4-118C-EA5D-C172-E923C4E5264C}"/>
                    </a:ext>
                  </a:extLst>
                </p:cNvPr>
                <p:cNvSpPr/>
                <p:nvPr/>
              </p:nvSpPr>
              <p:spPr>
                <a:xfrm>
                  <a:off x="7187564" y="3688900"/>
                  <a:ext cx="351245" cy="260514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i="1" dirty="0">
                    <a:solidFill>
                      <a:schemeClr val="accent1">
                        <a:lumMod val="50000"/>
                      </a:schemeClr>
                    </a:solidFill>
                    <a:latin typeface="Century Schoolbook" panose="02040604050505020304" pitchFamily="18" charset="0"/>
                  </a:endParaRPr>
                </a:p>
              </p:txBody>
            </p:sp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D8567DF1-F16D-4A30-D1D6-108F661732FC}"/>
                    </a:ext>
                  </a:extLst>
                </p:cNvPr>
                <p:cNvSpPr/>
                <p:nvPr/>
              </p:nvSpPr>
              <p:spPr>
                <a:xfrm>
                  <a:off x="7187564" y="4008796"/>
                  <a:ext cx="351245" cy="260514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i="1" dirty="0">
                    <a:solidFill>
                      <a:schemeClr val="accent1">
                        <a:lumMod val="50000"/>
                      </a:schemeClr>
                    </a:solidFill>
                    <a:latin typeface="Century Schoolbook" panose="02040604050505020304" pitchFamily="18" charset="0"/>
                  </a:endParaRPr>
                </a:p>
              </p:txBody>
            </p:sp>
            <p:sp>
              <p:nvSpPr>
                <p:cNvPr id="46" name="Rectangle 45">
                  <a:extLst>
                    <a:ext uri="{FF2B5EF4-FFF2-40B4-BE49-F238E27FC236}">
                      <a16:creationId xmlns:a16="http://schemas.microsoft.com/office/drawing/2014/main" id="{DC52FCA2-ACE8-7F32-C340-A0150D65B358}"/>
                    </a:ext>
                  </a:extLst>
                </p:cNvPr>
                <p:cNvSpPr/>
                <p:nvPr/>
              </p:nvSpPr>
              <p:spPr>
                <a:xfrm>
                  <a:off x="7628887" y="3688900"/>
                  <a:ext cx="351245" cy="260514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i="1" dirty="0">
                    <a:solidFill>
                      <a:schemeClr val="accent1">
                        <a:lumMod val="50000"/>
                      </a:schemeClr>
                    </a:solidFill>
                    <a:latin typeface="Century Schoolbook" panose="02040604050505020304" pitchFamily="18" charset="0"/>
                  </a:endParaRPr>
                </a:p>
              </p:txBody>
            </p:sp>
            <p:sp>
              <p:nvSpPr>
                <p:cNvPr id="47" name="Rectangle 46">
                  <a:extLst>
                    <a:ext uri="{FF2B5EF4-FFF2-40B4-BE49-F238E27FC236}">
                      <a16:creationId xmlns:a16="http://schemas.microsoft.com/office/drawing/2014/main" id="{4B9FD238-91E1-974B-3E66-1007EA83DB79}"/>
                    </a:ext>
                  </a:extLst>
                </p:cNvPr>
                <p:cNvSpPr/>
                <p:nvPr/>
              </p:nvSpPr>
              <p:spPr>
                <a:xfrm>
                  <a:off x="7628887" y="4008796"/>
                  <a:ext cx="351245" cy="260514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i="1" dirty="0">
                    <a:solidFill>
                      <a:schemeClr val="accent1">
                        <a:lumMod val="50000"/>
                      </a:schemeClr>
                    </a:solidFill>
                    <a:latin typeface="Century Schoolbook" panose="02040604050505020304" pitchFamily="18" charset="0"/>
                  </a:endParaRPr>
                </a:p>
              </p:txBody>
            </p:sp>
          </p:grpSp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4A6ABEEA-5808-C227-5085-C5EF9CA020A8}"/>
                  </a:ext>
                </a:extLst>
              </p:cNvPr>
              <p:cNvGrpSpPr/>
              <p:nvPr/>
            </p:nvGrpSpPr>
            <p:grpSpPr>
              <a:xfrm>
                <a:off x="10681592" y="3688900"/>
                <a:ext cx="792568" cy="580410"/>
                <a:chOff x="7187564" y="3688900"/>
                <a:chExt cx="792568" cy="580410"/>
              </a:xfrm>
            </p:grpSpPr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BE55F566-758E-F379-3B17-A3F971D1762F}"/>
                    </a:ext>
                  </a:extLst>
                </p:cNvPr>
                <p:cNvSpPr/>
                <p:nvPr/>
              </p:nvSpPr>
              <p:spPr>
                <a:xfrm>
                  <a:off x="7187564" y="3688900"/>
                  <a:ext cx="351245" cy="260514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i="1" dirty="0">
                    <a:solidFill>
                      <a:schemeClr val="accent1">
                        <a:lumMod val="50000"/>
                      </a:schemeClr>
                    </a:solidFill>
                    <a:latin typeface="Century Schoolbook" panose="02040604050505020304" pitchFamily="18" charset="0"/>
                  </a:endParaRPr>
                </a:p>
              </p:txBody>
            </p:sp>
            <p:sp>
              <p:nvSpPr>
                <p:cNvPr id="50" name="Rectangle 49">
                  <a:extLst>
                    <a:ext uri="{FF2B5EF4-FFF2-40B4-BE49-F238E27FC236}">
                      <a16:creationId xmlns:a16="http://schemas.microsoft.com/office/drawing/2014/main" id="{0F301EA8-FD81-E683-3D26-E39E1007B6A9}"/>
                    </a:ext>
                  </a:extLst>
                </p:cNvPr>
                <p:cNvSpPr/>
                <p:nvPr/>
              </p:nvSpPr>
              <p:spPr>
                <a:xfrm>
                  <a:off x="7187564" y="4008796"/>
                  <a:ext cx="351245" cy="260514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i="1" dirty="0">
                    <a:solidFill>
                      <a:schemeClr val="accent1">
                        <a:lumMod val="50000"/>
                      </a:schemeClr>
                    </a:solidFill>
                    <a:latin typeface="Century Schoolbook" panose="02040604050505020304" pitchFamily="18" charset="0"/>
                  </a:endParaRPr>
                </a:p>
              </p:txBody>
            </p:sp>
            <p:sp>
              <p:nvSpPr>
                <p:cNvPr id="51" name="Rectangle 50">
                  <a:extLst>
                    <a:ext uri="{FF2B5EF4-FFF2-40B4-BE49-F238E27FC236}">
                      <a16:creationId xmlns:a16="http://schemas.microsoft.com/office/drawing/2014/main" id="{AF5B923B-3C63-FC55-F99A-379098044EEC}"/>
                    </a:ext>
                  </a:extLst>
                </p:cNvPr>
                <p:cNvSpPr/>
                <p:nvPr/>
              </p:nvSpPr>
              <p:spPr>
                <a:xfrm>
                  <a:off x="7628887" y="3688900"/>
                  <a:ext cx="351245" cy="260514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i="1" dirty="0">
                    <a:solidFill>
                      <a:schemeClr val="accent1">
                        <a:lumMod val="50000"/>
                      </a:schemeClr>
                    </a:solidFill>
                    <a:latin typeface="Century Schoolbook" panose="02040604050505020304" pitchFamily="18" charset="0"/>
                  </a:endParaRPr>
                </a:p>
              </p:txBody>
            </p:sp>
            <p:sp>
              <p:nvSpPr>
                <p:cNvPr id="52" name="Rectangle 51">
                  <a:extLst>
                    <a:ext uri="{FF2B5EF4-FFF2-40B4-BE49-F238E27FC236}">
                      <a16:creationId xmlns:a16="http://schemas.microsoft.com/office/drawing/2014/main" id="{4544828B-153D-B233-2B88-4933F86C5CFC}"/>
                    </a:ext>
                  </a:extLst>
                </p:cNvPr>
                <p:cNvSpPr/>
                <p:nvPr/>
              </p:nvSpPr>
              <p:spPr>
                <a:xfrm>
                  <a:off x="7628887" y="4008796"/>
                  <a:ext cx="351245" cy="260514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i="1" dirty="0">
                    <a:solidFill>
                      <a:schemeClr val="accent1">
                        <a:lumMod val="50000"/>
                      </a:schemeClr>
                    </a:solidFill>
                    <a:latin typeface="Century Schoolbook" panose="02040604050505020304" pitchFamily="18" charset="0"/>
                  </a:endParaRPr>
                </a:p>
              </p:txBody>
            </p:sp>
          </p:grpSp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48B79730-EE20-FFB5-8BCD-FDCCF9FD0894}"/>
                  </a:ext>
                </a:extLst>
              </p:cNvPr>
              <p:cNvGrpSpPr/>
              <p:nvPr/>
            </p:nvGrpSpPr>
            <p:grpSpPr>
              <a:xfrm>
                <a:off x="11564238" y="3688900"/>
                <a:ext cx="792568" cy="580410"/>
                <a:chOff x="7187564" y="3688900"/>
                <a:chExt cx="792568" cy="580410"/>
              </a:xfrm>
            </p:grpSpPr>
            <p:sp>
              <p:nvSpPr>
                <p:cNvPr id="54" name="Rectangle 53">
                  <a:extLst>
                    <a:ext uri="{FF2B5EF4-FFF2-40B4-BE49-F238E27FC236}">
                      <a16:creationId xmlns:a16="http://schemas.microsoft.com/office/drawing/2014/main" id="{8B0EE3C3-3D0C-A515-4FA1-D01E963DEAFF}"/>
                    </a:ext>
                  </a:extLst>
                </p:cNvPr>
                <p:cNvSpPr/>
                <p:nvPr/>
              </p:nvSpPr>
              <p:spPr>
                <a:xfrm>
                  <a:off x="7187564" y="3688900"/>
                  <a:ext cx="351245" cy="260514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i="1" dirty="0">
                    <a:solidFill>
                      <a:schemeClr val="accent1">
                        <a:lumMod val="50000"/>
                      </a:schemeClr>
                    </a:solidFill>
                    <a:latin typeface="Century Schoolbook" panose="02040604050505020304" pitchFamily="18" charset="0"/>
                  </a:endParaRPr>
                </a:p>
              </p:txBody>
            </p:sp>
            <p:sp>
              <p:nvSpPr>
                <p:cNvPr id="55" name="Rectangle 54">
                  <a:extLst>
                    <a:ext uri="{FF2B5EF4-FFF2-40B4-BE49-F238E27FC236}">
                      <a16:creationId xmlns:a16="http://schemas.microsoft.com/office/drawing/2014/main" id="{E65B3B00-F942-3754-DA2C-8A3EAD8BF158}"/>
                    </a:ext>
                  </a:extLst>
                </p:cNvPr>
                <p:cNvSpPr/>
                <p:nvPr/>
              </p:nvSpPr>
              <p:spPr>
                <a:xfrm>
                  <a:off x="7187564" y="4008796"/>
                  <a:ext cx="351245" cy="260514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i="1" dirty="0">
                    <a:solidFill>
                      <a:schemeClr val="accent1">
                        <a:lumMod val="50000"/>
                      </a:schemeClr>
                    </a:solidFill>
                    <a:latin typeface="Century Schoolbook" panose="02040604050505020304" pitchFamily="18" charset="0"/>
                  </a:endParaRPr>
                </a:p>
              </p:txBody>
            </p:sp>
            <p:sp>
              <p:nvSpPr>
                <p:cNvPr id="56" name="Rectangle 55">
                  <a:extLst>
                    <a:ext uri="{FF2B5EF4-FFF2-40B4-BE49-F238E27FC236}">
                      <a16:creationId xmlns:a16="http://schemas.microsoft.com/office/drawing/2014/main" id="{66A56E4B-99AA-AB04-9101-32EEA00334F8}"/>
                    </a:ext>
                  </a:extLst>
                </p:cNvPr>
                <p:cNvSpPr/>
                <p:nvPr/>
              </p:nvSpPr>
              <p:spPr>
                <a:xfrm>
                  <a:off x="7628887" y="3688900"/>
                  <a:ext cx="351245" cy="260514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i="1" dirty="0">
                    <a:solidFill>
                      <a:schemeClr val="accent1">
                        <a:lumMod val="50000"/>
                      </a:schemeClr>
                    </a:solidFill>
                    <a:latin typeface="Century Schoolbook" panose="02040604050505020304" pitchFamily="18" charset="0"/>
                  </a:endParaRPr>
                </a:p>
              </p:txBody>
            </p:sp>
            <p:sp>
              <p:nvSpPr>
                <p:cNvPr id="57" name="Rectangle 56">
                  <a:extLst>
                    <a:ext uri="{FF2B5EF4-FFF2-40B4-BE49-F238E27FC236}">
                      <a16:creationId xmlns:a16="http://schemas.microsoft.com/office/drawing/2014/main" id="{622157CE-FEA9-2295-7CB6-601A39513FDA}"/>
                    </a:ext>
                  </a:extLst>
                </p:cNvPr>
                <p:cNvSpPr/>
                <p:nvPr/>
              </p:nvSpPr>
              <p:spPr>
                <a:xfrm>
                  <a:off x="7628887" y="4008796"/>
                  <a:ext cx="351245" cy="260514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i="1" dirty="0">
                    <a:solidFill>
                      <a:schemeClr val="accent1">
                        <a:lumMod val="50000"/>
                      </a:schemeClr>
                    </a:solidFill>
                    <a:latin typeface="Century Schoolbook" panose="02040604050505020304" pitchFamily="18" charset="0"/>
                  </a:endParaRPr>
                </a:p>
              </p:txBody>
            </p:sp>
          </p:grpSp>
        </p:grp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B9B95CE9-C55D-31F4-F01A-CF1E3749D4D1}"/>
                </a:ext>
              </a:extLst>
            </p:cNvPr>
            <p:cNvSpPr/>
            <p:nvPr/>
          </p:nvSpPr>
          <p:spPr>
            <a:xfrm>
              <a:off x="6248129" y="4422995"/>
              <a:ext cx="849357" cy="58464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i="1" dirty="0">
                  <a:solidFill>
                    <a:schemeClr val="accent1">
                      <a:lumMod val="50000"/>
                    </a:schemeClr>
                  </a:solidFill>
                  <a:latin typeface="Century Schoolbook" panose="02040604050505020304" pitchFamily="18" charset="0"/>
                </a:rPr>
                <a:t>Cache</a:t>
              </a:r>
            </a:p>
          </p:txBody>
        </p: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C6775EB9-46E5-0DDD-7DF2-F041B282A293}"/>
                </a:ext>
              </a:extLst>
            </p:cNvPr>
            <p:cNvGrpSpPr/>
            <p:nvPr/>
          </p:nvGrpSpPr>
          <p:grpSpPr>
            <a:xfrm>
              <a:off x="7187564" y="4422995"/>
              <a:ext cx="4938125" cy="580410"/>
              <a:chOff x="7187564" y="3688900"/>
              <a:chExt cx="5169242" cy="580410"/>
            </a:xfrm>
          </p:grpSpPr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1D84D143-0FD3-E12C-C94F-FD1CA55A0A37}"/>
                  </a:ext>
                </a:extLst>
              </p:cNvPr>
              <p:cNvGrpSpPr/>
              <p:nvPr/>
            </p:nvGrpSpPr>
            <p:grpSpPr>
              <a:xfrm>
                <a:off x="7187564" y="3688900"/>
                <a:ext cx="792568" cy="580410"/>
                <a:chOff x="7187564" y="3688900"/>
                <a:chExt cx="792568" cy="580410"/>
              </a:xfrm>
            </p:grpSpPr>
            <p:sp>
              <p:nvSpPr>
                <p:cNvPr id="87" name="Rectangle 86">
                  <a:extLst>
                    <a:ext uri="{FF2B5EF4-FFF2-40B4-BE49-F238E27FC236}">
                      <a16:creationId xmlns:a16="http://schemas.microsoft.com/office/drawing/2014/main" id="{2FCEB63B-276C-5131-076D-5E8853FC7846}"/>
                    </a:ext>
                  </a:extLst>
                </p:cNvPr>
                <p:cNvSpPr/>
                <p:nvPr/>
              </p:nvSpPr>
              <p:spPr>
                <a:xfrm>
                  <a:off x="7187564" y="3688900"/>
                  <a:ext cx="351245" cy="260514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i="1" dirty="0">
                    <a:solidFill>
                      <a:schemeClr val="accent1">
                        <a:lumMod val="50000"/>
                      </a:schemeClr>
                    </a:solidFill>
                    <a:latin typeface="Century Schoolbook" panose="02040604050505020304" pitchFamily="18" charset="0"/>
                  </a:endParaRPr>
                </a:p>
              </p:txBody>
            </p:sp>
            <p:sp>
              <p:nvSpPr>
                <p:cNvPr id="88" name="Rectangle 87">
                  <a:extLst>
                    <a:ext uri="{FF2B5EF4-FFF2-40B4-BE49-F238E27FC236}">
                      <a16:creationId xmlns:a16="http://schemas.microsoft.com/office/drawing/2014/main" id="{F5671E50-AA6A-1250-37C3-1D0D01887D99}"/>
                    </a:ext>
                  </a:extLst>
                </p:cNvPr>
                <p:cNvSpPr/>
                <p:nvPr/>
              </p:nvSpPr>
              <p:spPr>
                <a:xfrm>
                  <a:off x="7187564" y="4008796"/>
                  <a:ext cx="351245" cy="260514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i="1" dirty="0">
                    <a:solidFill>
                      <a:schemeClr val="accent1">
                        <a:lumMod val="50000"/>
                      </a:schemeClr>
                    </a:solidFill>
                    <a:latin typeface="Century Schoolbook" panose="02040604050505020304" pitchFamily="18" charset="0"/>
                  </a:endParaRPr>
                </a:p>
              </p:txBody>
            </p:sp>
            <p:sp>
              <p:nvSpPr>
                <p:cNvPr id="89" name="Rectangle 88">
                  <a:extLst>
                    <a:ext uri="{FF2B5EF4-FFF2-40B4-BE49-F238E27FC236}">
                      <a16:creationId xmlns:a16="http://schemas.microsoft.com/office/drawing/2014/main" id="{27AD1656-361D-EBB1-3A65-3592DC1B437D}"/>
                    </a:ext>
                  </a:extLst>
                </p:cNvPr>
                <p:cNvSpPr/>
                <p:nvPr/>
              </p:nvSpPr>
              <p:spPr>
                <a:xfrm>
                  <a:off x="7628887" y="3688900"/>
                  <a:ext cx="351245" cy="260514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i="1" dirty="0">
                    <a:solidFill>
                      <a:schemeClr val="accent1">
                        <a:lumMod val="50000"/>
                      </a:schemeClr>
                    </a:solidFill>
                    <a:latin typeface="Century Schoolbook" panose="02040604050505020304" pitchFamily="18" charset="0"/>
                  </a:endParaRPr>
                </a:p>
              </p:txBody>
            </p:sp>
            <p:sp>
              <p:nvSpPr>
                <p:cNvPr id="90" name="Rectangle 89">
                  <a:extLst>
                    <a:ext uri="{FF2B5EF4-FFF2-40B4-BE49-F238E27FC236}">
                      <a16:creationId xmlns:a16="http://schemas.microsoft.com/office/drawing/2014/main" id="{B3D6B375-0BF5-5644-EF58-C46963DCB553}"/>
                    </a:ext>
                  </a:extLst>
                </p:cNvPr>
                <p:cNvSpPr/>
                <p:nvPr/>
              </p:nvSpPr>
              <p:spPr>
                <a:xfrm>
                  <a:off x="7628887" y="4008796"/>
                  <a:ext cx="351245" cy="260514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i="1" dirty="0">
                    <a:solidFill>
                      <a:schemeClr val="accent1">
                        <a:lumMod val="50000"/>
                      </a:schemeClr>
                    </a:solidFill>
                    <a:latin typeface="Century Schoolbook" panose="02040604050505020304" pitchFamily="18" charset="0"/>
                  </a:endParaRPr>
                </a:p>
              </p:txBody>
            </p:sp>
          </p:grpSp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195BE883-84AE-2B0F-62EE-8CFA09EB707A}"/>
                  </a:ext>
                </a:extLst>
              </p:cNvPr>
              <p:cNvGrpSpPr/>
              <p:nvPr/>
            </p:nvGrpSpPr>
            <p:grpSpPr>
              <a:xfrm>
                <a:off x="8070210" y="3688900"/>
                <a:ext cx="792568" cy="580410"/>
                <a:chOff x="7187564" y="3688900"/>
                <a:chExt cx="792568" cy="580410"/>
              </a:xfrm>
            </p:grpSpPr>
            <p:sp>
              <p:nvSpPr>
                <p:cNvPr id="83" name="Rectangle 82">
                  <a:extLst>
                    <a:ext uri="{FF2B5EF4-FFF2-40B4-BE49-F238E27FC236}">
                      <a16:creationId xmlns:a16="http://schemas.microsoft.com/office/drawing/2014/main" id="{1E41A8E0-C54A-458F-8081-E49DCAE8B5C4}"/>
                    </a:ext>
                  </a:extLst>
                </p:cNvPr>
                <p:cNvSpPr/>
                <p:nvPr/>
              </p:nvSpPr>
              <p:spPr>
                <a:xfrm>
                  <a:off x="7187564" y="3688900"/>
                  <a:ext cx="351245" cy="260514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i="1" dirty="0">
                    <a:solidFill>
                      <a:schemeClr val="accent1">
                        <a:lumMod val="50000"/>
                      </a:schemeClr>
                    </a:solidFill>
                    <a:latin typeface="Century Schoolbook" panose="02040604050505020304" pitchFamily="18" charset="0"/>
                  </a:endParaRPr>
                </a:p>
              </p:txBody>
            </p:sp>
            <p:sp>
              <p:nvSpPr>
                <p:cNvPr id="84" name="Rectangle 83">
                  <a:extLst>
                    <a:ext uri="{FF2B5EF4-FFF2-40B4-BE49-F238E27FC236}">
                      <a16:creationId xmlns:a16="http://schemas.microsoft.com/office/drawing/2014/main" id="{C422E497-7649-E8E0-5E18-5AFBF712CCBE}"/>
                    </a:ext>
                  </a:extLst>
                </p:cNvPr>
                <p:cNvSpPr/>
                <p:nvPr/>
              </p:nvSpPr>
              <p:spPr>
                <a:xfrm>
                  <a:off x="7187564" y="4008796"/>
                  <a:ext cx="351245" cy="260514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i="1" dirty="0">
                    <a:solidFill>
                      <a:schemeClr val="accent1">
                        <a:lumMod val="50000"/>
                      </a:schemeClr>
                    </a:solidFill>
                    <a:latin typeface="Century Schoolbook" panose="02040604050505020304" pitchFamily="18" charset="0"/>
                  </a:endParaRPr>
                </a:p>
              </p:txBody>
            </p:sp>
            <p:sp>
              <p:nvSpPr>
                <p:cNvPr id="85" name="Rectangle 84">
                  <a:extLst>
                    <a:ext uri="{FF2B5EF4-FFF2-40B4-BE49-F238E27FC236}">
                      <a16:creationId xmlns:a16="http://schemas.microsoft.com/office/drawing/2014/main" id="{C1D63E90-E868-C9A3-8717-F09409934329}"/>
                    </a:ext>
                  </a:extLst>
                </p:cNvPr>
                <p:cNvSpPr/>
                <p:nvPr/>
              </p:nvSpPr>
              <p:spPr>
                <a:xfrm>
                  <a:off x="7628887" y="3688900"/>
                  <a:ext cx="351245" cy="260514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i="1" dirty="0">
                    <a:solidFill>
                      <a:schemeClr val="accent1">
                        <a:lumMod val="50000"/>
                      </a:schemeClr>
                    </a:solidFill>
                    <a:latin typeface="Century Schoolbook" panose="02040604050505020304" pitchFamily="18" charset="0"/>
                  </a:endParaRPr>
                </a:p>
              </p:txBody>
            </p:sp>
            <p:sp>
              <p:nvSpPr>
                <p:cNvPr id="86" name="Rectangle 85">
                  <a:extLst>
                    <a:ext uri="{FF2B5EF4-FFF2-40B4-BE49-F238E27FC236}">
                      <a16:creationId xmlns:a16="http://schemas.microsoft.com/office/drawing/2014/main" id="{3077EAA0-FA7D-ED57-55B8-54BE2E65305F}"/>
                    </a:ext>
                  </a:extLst>
                </p:cNvPr>
                <p:cNvSpPr/>
                <p:nvPr/>
              </p:nvSpPr>
              <p:spPr>
                <a:xfrm>
                  <a:off x="7628887" y="4008796"/>
                  <a:ext cx="351245" cy="260514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i="1" dirty="0">
                    <a:solidFill>
                      <a:schemeClr val="accent1">
                        <a:lumMod val="50000"/>
                      </a:schemeClr>
                    </a:solidFill>
                    <a:latin typeface="Century Schoolbook" panose="02040604050505020304" pitchFamily="18" charset="0"/>
                  </a:endParaRPr>
                </a:p>
              </p:txBody>
            </p:sp>
          </p:grpSp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38B2B165-C0D6-6AB3-7474-FA89DB4B8B81}"/>
                  </a:ext>
                </a:extLst>
              </p:cNvPr>
              <p:cNvGrpSpPr/>
              <p:nvPr/>
            </p:nvGrpSpPr>
            <p:grpSpPr>
              <a:xfrm>
                <a:off x="8952856" y="3688900"/>
                <a:ext cx="792568" cy="580410"/>
                <a:chOff x="7187564" y="3688900"/>
                <a:chExt cx="792568" cy="580410"/>
              </a:xfrm>
            </p:grpSpPr>
            <p:sp>
              <p:nvSpPr>
                <p:cNvPr id="79" name="Rectangle 78">
                  <a:extLst>
                    <a:ext uri="{FF2B5EF4-FFF2-40B4-BE49-F238E27FC236}">
                      <a16:creationId xmlns:a16="http://schemas.microsoft.com/office/drawing/2014/main" id="{DF3B6B71-9C00-2C42-1C25-54A95CFBD566}"/>
                    </a:ext>
                  </a:extLst>
                </p:cNvPr>
                <p:cNvSpPr/>
                <p:nvPr/>
              </p:nvSpPr>
              <p:spPr>
                <a:xfrm>
                  <a:off x="7187564" y="3688900"/>
                  <a:ext cx="351245" cy="260514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i="1" dirty="0">
                    <a:solidFill>
                      <a:schemeClr val="accent1">
                        <a:lumMod val="50000"/>
                      </a:schemeClr>
                    </a:solidFill>
                    <a:latin typeface="Century Schoolbook" panose="02040604050505020304" pitchFamily="18" charset="0"/>
                  </a:endParaRPr>
                </a:p>
              </p:txBody>
            </p:sp>
            <p:sp>
              <p:nvSpPr>
                <p:cNvPr id="80" name="Rectangle 79">
                  <a:extLst>
                    <a:ext uri="{FF2B5EF4-FFF2-40B4-BE49-F238E27FC236}">
                      <a16:creationId xmlns:a16="http://schemas.microsoft.com/office/drawing/2014/main" id="{8B1C503C-4C51-6B19-A69F-010A9847CAC2}"/>
                    </a:ext>
                  </a:extLst>
                </p:cNvPr>
                <p:cNvSpPr/>
                <p:nvPr/>
              </p:nvSpPr>
              <p:spPr>
                <a:xfrm>
                  <a:off x="7187564" y="4008796"/>
                  <a:ext cx="351245" cy="260514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i="1" dirty="0">
                    <a:solidFill>
                      <a:schemeClr val="accent1">
                        <a:lumMod val="50000"/>
                      </a:schemeClr>
                    </a:solidFill>
                    <a:latin typeface="Century Schoolbook" panose="02040604050505020304" pitchFamily="18" charset="0"/>
                  </a:endParaRPr>
                </a:p>
              </p:txBody>
            </p:sp>
            <p:sp>
              <p:nvSpPr>
                <p:cNvPr id="81" name="Rectangle 80">
                  <a:extLst>
                    <a:ext uri="{FF2B5EF4-FFF2-40B4-BE49-F238E27FC236}">
                      <a16:creationId xmlns:a16="http://schemas.microsoft.com/office/drawing/2014/main" id="{CE90AD06-DC6A-5CD4-12A2-53F4B2F2CFBB}"/>
                    </a:ext>
                  </a:extLst>
                </p:cNvPr>
                <p:cNvSpPr/>
                <p:nvPr/>
              </p:nvSpPr>
              <p:spPr>
                <a:xfrm>
                  <a:off x="7628887" y="3688900"/>
                  <a:ext cx="351245" cy="260514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i="1" dirty="0">
                    <a:solidFill>
                      <a:schemeClr val="accent1">
                        <a:lumMod val="50000"/>
                      </a:schemeClr>
                    </a:solidFill>
                    <a:latin typeface="Century Schoolbook" panose="02040604050505020304" pitchFamily="18" charset="0"/>
                  </a:endParaRPr>
                </a:p>
              </p:txBody>
            </p:sp>
            <p:sp>
              <p:nvSpPr>
                <p:cNvPr id="82" name="Rectangle 81">
                  <a:extLst>
                    <a:ext uri="{FF2B5EF4-FFF2-40B4-BE49-F238E27FC236}">
                      <a16:creationId xmlns:a16="http://schemas.microsoft.com/office/drawing/2014/main" id="{238DC8B9-4BAD-0E24-72B2-C95F19EF91E6}"/>
                    </a:ext>
                  </a:extLst>
                </p:cNvPr>
                <p:cNvSpPr/>
                <p:nvPr/>
              </p:nvSpPr>
              <p:spPr>
                <a:xfrm>
                  <a:off x="7628887" y="4008796"/>
                  <a:ext cx="351245" cy="260514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i="1" dirty="0">
                    <a:solidFill>
                      <a:schemeClr val="accent1">
                        <a:lumMod val="50000"/>
                      </a:schemeClr>
                    </a:solidFill>
                    <a:latin typeface="Century Schoolbook" panose="02040604050505020304" pitchFamily="18" charset="0"/>
                  </a:endParaRPr>
                </a:p>
              </p:txBody>
            </p:sp>
          </p:grpSp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5E53F486-D31C-89AC-594F-915B6FA5B702}"/>
                  </a:ext>
                </a:extLst>
              </p:cNvPr>
              <p:cNvGrpSpPr/>
              <p:nvPr/>
            </p:nvGrpSpPr>
            <p:grpSpPr>
              <a:xfrm>
                <a:off x="9835502" y="3688900"/>
                <a:ext cx="792568" cy="580410"/>
                <a:chOff x="7187564" y="3688900"/>
                <a:chExt cx="792568" cy="580410"/>
              </a:xfrm>
            </p:grpSpPr>
            <p:sp>
              <p:nvSpPr>
                <p:cNvPr id="75" name="Rectangle 74">
                  <a:extLst>
                    <a:ext uri="{FF2B5EF4-FFF2-40B4-BE49-F238E27FC236}">
                      <a16:creationId xmlns:a16="http://schemas.microsoft.com/office/drawing/2014/main" id="{C9D7E962-B162-0C27-818C-F7CB91F50FCA}"/>
                    </a:ext>
                  </a:extLst>
                </p:cNvPr>
                <p:cNvSpPr/>
                <p:nvPr/>
              </p:nvSpPr>
              <p:spPr>
                <a:xfrm>
                  <a:off x="7187564" y="3688900"/>
                  <a:ext cx="351245" cy="260514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i="1" dirty="0">
                    <a:solidFill>
                      <a:schemeClr val="accent1">
                        <a:lumMod val="50000"/>
                      </a:schemeClr>
                    </a:solidFill>
                    <a:latin typeface="Century Schoolbook" panose="02040604050505020304" pitchFamily="18" charset="0"/>
                  </a:endParaRPr>
                </a:p>
              </p:txBody>
            </p:sp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AEF96151-63BF-753C-80C5-1431A7BEE02F}"/>
                    </a:ext>
                  </a:extLst>
                </p:cNvPr>
                <p:cNvSpPr/>
                <p:nvPr/>
              </p:nvSpPr>
              <p:spPr>
                <a:xfrm>
                  <a:off x="7187564" y="4008796"/>
                  <a:ext cx="351245" cy="260514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i="1" dirty="0">
                    <a:solidFill>
                      <a:schemeClr val="accent1">
                        <a:lumMod val="50000"/>
                      </a:schemeClr>
                    </a:solidFill>
                    <a:latin typeface="Century Schoolbook" panose="02040604050505020304" pitchFamily="18" charset="0"/>
                  </a:endParaRPr>
                </a:p>
              </p:txBody>
            </p:sp>
            <p:sp>
              <p:nvSpPr>
                <p:cNvPr id="77" name="Rectangle 76">
                  <a:extLst>
                    <a:ext uri="{FF2B5EF4-FFF2-40B4-BE49-F238E27FC236}">
                      <a16:creationId xmlns:a16="http://schemas.microsoft.com/office/drawing/2014/main" id="{57B17C23-A8BC-A845-E376-4D21D38D3ECB}"/>
                    </a:ext>
                  </a:extLst>
                </p:cNvPr>
                <p:cNvSpPr/>
                <p:nvPr/>
              </p:nvSpPr>
              <p:spPr>
                <a:xfrm>
                  <a:off x="7628887" y="3688900"/>
                  <a:ext cx="351245" cy="260514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i="1" dirty="0">
                    <a:solidFill>
                      <a:schemeClr val="accent1">
                        <a:lumMod val="50000"/>
                      </a:schemeClr>
                    </a:solidFill>
                    <a:latin typeface="Century Schoolbook" panose="02040604050505020304" pitchFamily="18" charset="0"/>
                  </a:endParaRPr>
                </a:p>
              </p:txBody>
            </p:sp>
            <p:sp>
              <p:nvSpPr>
                <p:cNvPr id="78" name="Rectangle 77">
                  <a:extLst>
                    <a:ext uri="{FF2B5EF4-FFF2-40B4-BE49-F238E27FC236}">
                      <a16:creationId xmlns:a16="http://schemas.microsoft.com/office/drawing/2014/main" id="{654DBA81-C5D4-2E6C-640D-294E4C276284}"/>
                    </a:ext>
                  </a:extLst>
                </p:cNvPr>
                <p:cNvSpPr/>
                <p:nvPr/>
              </p:nvSpPr>
              <p:spPr>
                <a:xfrm>
                  <a:off x="7628887" y="4008796"/>
                  <a:ext cx="351245" cy="260514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i="1" dirty="0">
                    <a:solidFill>
                      <a:schemeClr val="accent1">
                        <a:lumMod val="50000"/>
                      </a:schemeClr>
                    </a:solidFill>
                    <a:latin typeface="Century Schoolbook" panose="02040604050505020304" pitchFamily="18" charset="0"/>
                  </a:endParaRPr>
                </a:p>
              </p:txBody>
            </p:sp>
          </p:grpSp>
          <p:grpSp>
            <p:nvGrpSpPr>
              <p:cNvPr id="65" name="Group 64">
                <a:extLst>
                  <a:ext uri="{FF2B5EF4-FFF2-40B4-BE49-F238E27FC236}">
                    <a16:creationId xmlns:a16="http://schemas.microsoft.com/office/drawing/2014/main" id="{16AB243E-CFAF-2BF8-975C-3FA0BE09F71C}"/>
                  </a:ext>
                </a:extLst>
              </p:cNvPr>
              <p:cNvGrpSpPr/>
              <p:nvPr/>
            </p:nvGrpSpPr>
            <p:grpSpPr>
              <a:xfrm>
                <a:off x="10681592" y="3688900"/>
                <a:ext cx="792568" cy="580410"/>
                <a:chOff x="7187564" y="3688900"/>
                <a:chExt cx="792568" cy="580410"/>
              </a:xfrm>
            </p:grpSpPr>
            <p:sp>
              <p:nvSpPr>
                <p:cNvPr id="71" name="Rectangle 70">
                  <a:extLst>
                    <a:ext uri="{FF2B5EF4-FFF2-40B4-BE49-F238E27FC236}">
                      <a16:creationId xmlns:a16="http://schemas.microsoft.com/office/drawing/2014/main" id="{D6DE6629-6E30-994B-D638-FD16E74B8E27}"/>
                    </a:ext>
                  </a:extLst>
                </p:cNvPr>
                <p:cNvSpPr/>
                <p:nvPr/>
              </p:nvSpPr>
              <p:spPr>
                <a:xfrm>
                  <a:off x="7187564" y="3688900"/>
                  <a:ext cx="351245" cy="260514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i="1" dirty="0">
                    <a:solidFill>
                      <a:schemeClr val="accent1">
                        <a:lumMod val="50000"/>
                      </a:schemeClr>
                    </a:solidFill>
                    <a:latin typeface="Century Schoolbook" panose="02040604050505020304" pitchFamily="18" charset="0"/>
                  </a:endParaRPr>
                </a:p>
              </p:txBody>
            </p:sp>
            <p:sp>
              <p:nvSpPr>
                <p:cNvPr id="72" name="Rectangle 71">
                  <a:extLst>
                    <a:ext uri="{FF2B5EF4-FFF2-40B4-BE49-F238E27FC236}">
                      <a16:creationId xmlns:a16="http://schemas.microsoft.com/office/drawing/2014/main" id="{C0A1306E-0212-48A7-02FD-3E70A60C4C4A}"/>
                    </a:ext>
                  </a:extLst>
                </p:cNvPr>
                <p:cNvSpPr/>
                <p:nvPr/>
              </p:nvSpPr>
              <p:spPr>
                <a:xfrm>
                  <a:off x="7187564" y="4008796"/>
                  <a:ext cx="351245" cy="260514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i="1" dirty="0">
                    <a:solidFill>
                      <a:schemeClr val="accent1">
                        <a:lumMod val="50000"/>
                      </a:schemeClr>
                    </a:solidFill>
                    <a:latin typeface="Century Schoolbook" panose="02040604050505020304" pitchFamily="18" charset="0"/>
                  </a:endParaRPr>
                </a:p>
              </p:txBody>
            </p:sp>
            <p:sp>
              <p:nvSpPr>
                <p:cNvPr id="73" name="Rectangle 72">
                  <a:extLst>
                    <a:ext uri="{FF2B5EF4-FFF2-40B4-BE49-F238E27FC236}">
                      <a16:creationId xmlns:a16="http://schemas.microsoft.com/office/drawing/2014/main" id="{FD6EBED3-C357-403E-E45A-19B1F387B0A0}"/>
                    </a:ext>
                  </a:extLst>
                </p:cNvPr>
                <p:cNvSpPr/>
                <p:nvPr/>
              </p:nvSpPr>
              <p:spPr>
                <a:xfrm>
                  <a:off x="7628887" y="3688900"/>
                  <a:ext cx="351245" cy="260514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i="1" dirty="0">
                    <a:solidFill>
                      <a:schemeClr val="accent1">
                        <a:lumMod val="50000"/>
                      </a:schemeClr>
                    </a:solidFill>
                    <a:latin typeface="Century Schoolbook" panose="02040604050505020304" pitchFamily="18" charset="0"/>
                  </a:endParaRPr>
                </a:p>
              </p:txBody>
            </p:sp>
            <p:sp>
              <p:nvSpPr>
                <p:cNvPr id="74" name="Rectangle 73">
                  <a:extLst>
                    <a:ext uri="{FF2B5EF4-FFF2-40B4-BE49-F238E27FC236}">
                      <a16:creationId xmlns:a16="http://schemas.microsoft.com/office/drawing/2014/main" id="{D9762292-1349-1D74-1B7E-97F3DFA3AA81}"/>
                    </a:ext>
                  </a:extLst>
                </p:cNvPr>
                <p:cNvSpPr/>
                <p:nvPr/>
              </p:nvSpPr>
              <p:spPr>
                <a:xfrm>
                  <a:off x="7628887" y="4008796"/>
                  <a:ext cx="351245" cy="260514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i="1" dirty="0">
                    <a:solidFill>
                      <a:schemeClr val="accent1">
                        <a:lumMod val="50000"/>
                      </a:schemeClr>
                    </a:solidFill>
                    <a:latin typeface="Century Schoolbook" panose="02040604050505020304" pitchFamily="18" charset="0"/>
                  </a:endParaRPr>
                </a:p>
              </p:txBody>
            </p:sp>
          </p:grpSp>
          <p:grpSp>
            <p:nvGrpSpPr>
              <p:cNvPr id="66" name="Group 65">
                <a:extLst>
                  <a:ext uri="{FF2B5EF4-FFF2-40B4-BE49-F238E27FC236}">
                    <a16:creationId xmlns:a16="http://schemas.microsoft.com/office/drawing/2014/main" id="{99EFC2DB-AD67-B6AB-7058-A963D4968510}"/>
                  </a:ext>
                </a:extLst>
              </p:cNvPr>
              <p:cNvGrpSpPr/>
              <p:nvPr/>
            </p:nvGrpSpPr>
            <p:grpSpPr>
              <a:xfrm>
                <a:off x="11564238" y="3688900"/>
                <a:ext cx="792568" cy="580410"/>
                <a:chOff x="7187564" y="3688900"/>
                <a:chExt cx="792568" cy="580410"/>
              </a:xfrm>
            </p:grpSpPr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2A2A318F-E3E2-D4A2-D3BF-A6B480C66180}"/>
                    </a:ext>
                  </a:extLst>
                </p:cNvPr>
                <p:cNvSpPr/>
                <p:nvPr/>
              </p:nvSpPr>
              <p:spPr>
                <a:xfrm>
                  <a:off x="7187564" y="3688900"/>
                  <a:ext cx="351245" cy="260514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i="1" dirty="0">
                    <a:solidFill>
                      <a:schemeClr val="accent1">
                        <a:lumMod val="50000"/>
                      </a:schemeClr>
                    </a:solidFill>
                    <a:latin typeface="Century Schoolbook" panose="02040604050505020304" pitchFamily="18" charset="0"/>
                  </a:endParaRPr>
                </a:p>
              </p:txBody>
            </p:sp>
            <p:sp>
              <p:nvSpPr>
                <p:cNvPr id="68" name="Rectangle 67">
                  <a:extLst>
                    <a:ext uri="{FF2B5EF4-FFF2-40B4-BE49-F238E27FC236}">
                      <a16:creationId xmlns:a16="http://schemas.microsoft.com/office/drawing/2014/main" id="{35E9FBD2-28DD-7BE0-B326-9D4FD215D431}"/>
                    </a:ext>
                  </a:extLst>
                </p:cNvPr>
                <p:cNvSpPr/>
                <p:nvPr/>
              </p:nvSpPr>
              <p:spPr>
                <a:xfrm>
                  <a:off x="7187564" y="4008796"/>
                  <a:ext cx="351245" cy="260514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i="1" dirty="0">
                    <a:solidFill>
                      <a:schemeClr val="accent1">
                        <a:lumMod val="50000"/>
                      </a:schemeClr>
                    </a:solidFill>
                    <a:latin typeface="Century Schoolbook" panose="02040604050505020304" pitchFamily="18" charset="0"/>
                  </a:endParaRPr>
                </a:p>
              </p:txBody>
            </p:sp>
            <p:sp>
              <p:nvSpPr>
                <p:cNvPr id="69" name="Rectangle 68">
                  <a:extLst>
                    <a:ext uri="{FF2B5EF4-FFF2-40B4-BE49-F238E27FC236}">
                      <a16:creationId xmlns:a16="http://schemas.microsoft.com/office/drawing/2014/main" id="{7B2947DD-3923-98E4-89C8-8A2AD1B9E0D5}"/>
                    </a:ext>
                  </a:extLst>
                </p:cNvPr>
                <p:cNvSpPr/>
                <p:nvPr/>
              </p:nvSpPr>
              <p:spPr>
                <a:xfrm>
                  <a:off x="7628887" y="3688900"/>
                  <a:ext cx="351245" cy="260514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i="1" dirty="0">
                    <a:solidFill>
                      <a:schemeClr val="accent1">
                        <a:lumMod val="50000"/>
                      </a:schemeClr>
                    </a:solidFill>
                    <a:latin typeface="Century Schoolbook" panose="02040604050505020304" pitchFamily="18" charset="0"/>
                  </a:endParaRPr>
                </a:p>
              </p:txBody>
            </p:sp>
            <p:sp>
              <p:nvSpPr>
                <p:cNvPr id="70" name="Rectangle 69">
                  <a:extLst>
                    <a:ext uri="{FF2B5EF4-FFF2-40B4-BE49-F238E27FC236}">
                      <a16:creationId xmlns:a16="http://schemas.microsoft.com/office/drawing/2014/main" id="{A557D00A-425E-95A0-6E38-9F12C9097C3E}"/>
                    </a:ext>
                  </a:extLst>
                </p:cNvPr>
                <p:cNvSpPr/>
                <p:nvPr/>
              </p:nvSpPr>
              <p:spPr>
                <a:xfrm>
                  <a:off x="7628887" y="4008796"/>
                  <a:ext cx="351245" cy="260514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i="1" dirty="0">
                    <a:solidFill>
                      <a:schemeClr val="accent1">
                        <a:lumMod val="50000"/>
                      </a:schemeClr>
                    </a:solidFill>
                    <a:latin typeface="Century Schoolbook" panose="02040604050505020304" pitchFamily="18" charset="0"/>
                  </a:endParaRPr>
                </a:p>
              </p:txBody>
            </p:sp>
          </p:grpSp>
        </p:grp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0AF4911E-7363-309D-7AF6-3C59C300C742}"/>
                </a:ext>
              </a:extLst>
            </p:cNvPr>
            <p:cNvSpPr/>
            <p:nvPr/>
          </p:nvSpPr>
          <p:spPr>
            <a:xfrm>
              <a:off x="6248129" y="5157090"/>
              <a:ext cx="849357" cy="58464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i="1" dirty="0">
                  <a:solidFill>
                    <a:schemeClr val="accent1">
                      <a:lumMod val="50000"/>
                    </a:schemeClr>
                  </a:solidFill>
                  <a:latin typeface="Century Schoolbook" panose="02040604050505020304" pitchFamily="18" charset="0"/>
                </a:rPr>
                <a:t>Cache</a:t>
              </a:r>
            </a:p>
          </p:txBody>
        </p: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70B22384-0CF7-2583-4E5C-F3D0121BD8D3}"/>
                </a:ext>
              </a:extLst>
            </p:cNvPr>
            <p:cNvGrpSpPr/>
            <p:nvPr/>
          </p:nvGrpSpPr>
          <p:grpSpPr>
            <a:xfrm>
              <a:off x="7187564" y="5157090"/>
              <a:ext cx="4938125" cy="580410"/>
              <a:chOff x="7187564" y="3688900"/>
              <a:chExt cx="5169242" cy="580410"/>
            </a:xfrm>
          </p:grpSpPr>
          <p:grpSp>
            <p:nvGrpSpPr>
              <p:cNvPr id="93" name="Group 92">
                <a:extLst>
                  <a:ext uri="{FF2B5EF4-FFF2-40B4-BE49-F238E27FC236}">
                    <a16:creationId xmlns:a16="http://schemas.microsoft.com/office/drawing/2014/main" id="{782800CE-119A-45F8-3BD0-AF8A5692B8D2}"/>
                  </a:ext>
                </a:extLst>
              </p:cNvPr>
              <p:cNvGrpSpPr/>
              <p:nvPr/>
            </p:nvGrpSpPr>
            <p:grpSpPr>
              <a:xfrm>
                <a:off x="7187564" y="3688900"/>
                <a:ext cx="792568" cy="580410"/>
                <a:chOff x="7187564" y="3688900"/>
                <a:chExt cx="792568" cy="580410"/>
              </a:xfrm>
            </p:grpSpPr>
            <p:sp>
              <p:nvSpPr>
                <p:cNvPr id="119" name="Rectangle 118">
                  <a:extLst>
                    <a:ext uri="{FF2B5EF4-FFF2-40B4-BE49-F238E27FC236}">
                      <a16:creationId xmlns:a16="http://schemas.microsoft.com/office/drawing/2014/main" id="{755F25D8-0C51-32A9-D85C-9422C18CB615}"/>
                    </a:ext>
                  </a:extLst>
                </p:cNvPr>
                <p:cNvSpPr/>
                <p:nvPr/>
              </p:nvSpPr>
              <p:spPr>
                <a:xfrm>
                  <a:off x="7187564" y="3688900"/>
                  <a:ext cx="351245" cy="260514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i="1" dirty="0">
                    <a:solidFill>
                      <a:schemeClr val="accent1">
                        <a:lumMod val="50000"/>
                      </a:schemeClr>
                    </a:solidFill>
                    <a:latin typeface="Century Schoolbook" panose="02040604050505020304" pitchFamily="18" charset="0"/>
                  </a:endParaRPr>
                </a:p>
              </p:txBody>
            </p:sp>
            <p:sp>
              <p:nvSpPr>
                <p:cNvPr id="120" name="Rectangle 119">
                  <a:extLst>
                    <a:ext uri="{FF2B5EF4-FFF2-40B4-BE49-F238E27FC236}">
                      <a16:creationId xmlns:a16="http://schemas.microsoft.com/office/drawing/2014/main" id="{DAD89F2D-D48E-263C-4385-DB3E43752CBB}"/>
                    </a:ext>
                  </a:extLst>
                </p:cNvPr>
                <p:cNvSpPr/>
                <p:nvPr/>
              </p:nvSpPr>
              <p:spPr>
                <a:xfrm>
                  <a:off x="7187564" y="4008796"/>
                  <a:ext cx="351245" cy="260514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i="1" dirty="0">
                    <a:solidFill>
                      <a:schemeClr val="accent1">
                        <a:lumMod val="50000"/>
                      </a:schemeClr>
                    </a:solidFill>
                    <a:latin typeface="Century Schoolbook" panose="02040604050505020304" pitchFamily="18" charset="0"/>
                  </a:endParaRPr>
                </a:p>
              </p:txBody>
            </p:sp>
            <p:sp>
              <p:nvSpPr>
                <p:cNvPr id="121" name="Rectangle 120">
                  <a:extLst>
                    <a:ext uri="{FF2B5EF4-FFF2-40B4-BE49-F238E27FC236}">
                      <a16:creationId xmlns:a16="http://schemas.microsoft.com/office/drawing/2014/main" id="{7208E891-26BC-EF4D-C49F-E4BB921751F9}"/>
                    </a:ext>
                  </a:extLst>
                </p:cNvPr>
                <p:cNvSpPr/>
                <p:nvPr/>
              </p:nvSpPr>
              <p:spPr>
                <a:xfrm>
                  <a:off x="7628887" y="3688900"/>
                  <a:ext cx="351245" cy="260514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i="1" dirty="0">
                    <a:solidFill>
                      <a:schemeClr val="accent1">
                        <a:lumMod val="50000"/>
                      </a:schemeClr>
                    </a:solidFill>
                    <a:latin typeface="Century Schoolbook" panose="02040604050505020304" pitchFamily="18" charset="0"/>
                  </a:endParaRPr>
                </a:p>
              </p:txBody>
            </p:sp>
            <p:sp>
              <p:nvSpPr>
                <p:cNvPr id="122" name="Rectangle 121">
                  <a:extLst>
                    <a:ext uri="{FF2B5EF4-FFF2-40B4-BE49-F238E27FC236}">
                      <a16:creationId xmlns:a16="http://schemas.microsoft.com/office/drawing/2014/main" id="{9909DC3E-9855-210D-C61A-3A3EEEFEC2E2}"/>
                    </a:ext>
                  </a:extLst>
                </p:cNvPr>
                <p:cNvSpPr/>
                <p:nvPr/>
              </p:nvSpPr>
              <p:spPr>
                <a:xfrm>
                  <a:off x="7628887" y="4008796"/>
                  <a:ext cx="351245" cy="260514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i="1" dirty="0">
                    <a:solidFill>
                      <a:schemeClr val="accent1">
                        <a:lumMod val="50000"/>
                      </a:schemeClr>
                    </a:solidFill>
                    <a:latin typeface="Century Schoolbook" panose="02040604050505020304" pitchFamily="18" charset="0"/>
                  </a:endParaRPr>
                </a:p>
              </p:txBody>
            </p:sp>
          </p:grpSp>
          <p:grpSp>
            <p:nvGrpSpPr>
              <p:cNvPr id="94" name="Group 93">
                <a:extLst>
                  <a:ext uri="{FF2B5EF4-FFF2-40B4-BE49-F238E27FC236}">
                    <a16:creationId xmlns:a16="http://schemas.microsoft.com/office/drawing/2014/main" id="{B8907E13-F570-A8C2-A444-688236B24319}"/>
                  </a:ext>
                </a:extLst>
              </p:cNvPr>
              <p:cNvGrpSpPr/>
              <p:nvPr/>
            </p:nvGrpSpPr>
            <p:grpSpPr>
              <a:xfrm>
                <a:off x="8070210" y="3688900"/>
                <a:ext cx="792568" cy="580410"/>
                <a:chOff x="7187564" y="3688900"/>
                <a:chExt cx="792568" cy="580410"/>
              </a:xfrm>
            </p:grpSpPr>
            <p:sp>
              <p:nvSpPr>
                <p:cNvPr id="115" name="Rectangle 114">
                  <a:extLst>
                    <a:ext uri="{FF2B5EF4-FFF2-40B4-BE49-F238E27FC236}">
                      <a16:creationId xmlns:a16="http://schemas.microsoft.com/office/drawing/2014/main" id="{1C160F25-01A9-C79E-E46B-23F3C86A1C5A}"/>
                    </a:ext>
                  </a:extLst>
                </p:cNvPr>
                <p:cNvSpPr/>
                <p:nvPr/>
              </p:nvSpPr>
              <p:spPr>
                <a:xfrm>
                  <a:off x="7187564" y="3688900"/>
                  <a:ext cx="351245" cy="260514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i="1" dirty="0">
                    <a:solidFill>
                      <a:schemeClr val="accent1">
                        <a:lumMod val="50000"/>
                      </a:schemeClr>
                    </a:solidFill>
                    <a:latin typeface="Century Schoolbook" panose="02040604050505020304" pitchFamily="18" charset="0"/>
                  </a:endParaRPr>
                </a:p>
              </p:txBody>
            </p:sp>
            <p:sp>
              <p:nvSpPr>
                <p:cNvPr id="116" name="Rectangle 115">
                  <a:extLst>
                    <a:ext uri="{FF2B5EF4-FFF2-40B4-BE49-F238E27FC236}">
                      <a16:creationId xmlns:a16="http://schemas.microsoft.com/office/drawing/2014/main" id="{10ACAC24-04CC-78A5-FDCB-F9B760C93F84}"/>
                    </a:ext>
                  </a:extLst>
                </p:cNvPr>
                <p:cNvSpPr/>
                <p:nvPr/>
              </p:nvSpPr>
              <p:spPr>
                <a:xfrm>
                  <a:off x="7187564" y="4008796"/>
                  <a:ext cx="351245" cy="260514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i="1" dirty="0">
                    <a:solidFill>
                      <a:schemeClr val="accent1">
                        <a:lumMod val="50000"/>
                      </a:schemeClr>
                    </a:solidFill>
                    <a:latin typeface="Century Schoolbook" panose="02040604050505020304" pitchFamily="18" charset="0"/>
                  </a:endParaRPr>
                </a:p>
              </p:txBody>
            </p:sp>
            <p:sp>
              <p:nvSpPr>
                <p:cNvPr id="117" name="Rectangle 116">
                  <a:extLst>
                    <a:ext uri="{FF2B5EF4-FFF2-40B4-BE49-F238E27FC236}">
                      <a16:creationId xmlns:a16="http://schemas.microsoft.com/office/drawing/2014/main" id="{C8968D65-E5EA-0ABF-AFAF-4C8911723A87}"/>
                    </a:ext>
                  </a:extLst>
                </p:cNvPr>
                <p:cNvSpPr/>
                <p:nvPr/>
              </p:nvSpPr>
              <p:spPr>
                <a:xfrm>
                  <a:off x="7628887" y="3688900"/>
                  <a:ext cx="351245" cy="260514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i="1" dirty="0">
                    <a:solidFill>
                      <a:schemeClr val="accent1">
                        <a:lumMod val="50000"/>
                      </a:schemeClr>
                    </a:solidFill>
                    <a:latin typeface="Century Schoolbook" panose="02040604050505020304" pitchFamily="18" charset="0"/>
                  </a:endParaRPr>
                </a:p>
              </p:txBody>
            </p:sp>
            <p:sp>
              <p:nvSpPr>
                <p:cNvPr id="118" name="Rectangle 117">
                  <a:extLst>
                    <a:ext uri="{FF2B5EF4-FFF2-40B4-BE49-F238E27FC236}">
                      <a16:creationId xmlns:a16="http://schemas.microsoft.com/office/drawing/2014/main" id="{AE0B5536-21B3-A371-EE3B-01B6E098D2CE}"/>
                    </a:ext>
                  </a:extLst>
                </p:cNvPr>
                <p:cNvSpPr/>
                <p:nvPr/>
              </p:nvSpPr>
              <p:spPr>
                <a:xfrm>
                  <a:off x="7628887" y="4008796"/>
                  <a:ext cx="351245" cy="260514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i="1" dirty="0">
                    <a:solidFill>
                      <a:schemeClr val="accent1">
                        <a:lumMod val="50000"/>
                      </a:schemeClr>
                    </a:solidFill>
                    <a:latin typeface="Century Schoolbook" panose="02040604050505020304" pitchFamily="18" charset="0"/>
                  </a:endParaRPr>
                </a:p>
              </p:txBody>
            </p:sp>
          </p:grpSp>
          <p:grpSp>
            <p:nvGrpSpPr>
              <p:cNvPr id="95" name="Group 94">
                <a:extLst>
                  <a:ext uri="{FF2B5EF4-FFF2-40B4-BE49-F238E27FC236}">
                    <a16:creationId xmlns:a16="http://schemas.microsoft.com/office/drawing/2014/main" id="{80D23F1C-5942-49DE-0BDF-BBDF773B4A58}"/>
                  </a:ext>
                </a:extLst>
              </p:cNvPr>
              <p:cNvGrpSpPr/>
              <p:nvPr/>
            </p:nvGrpSpPr>
            <p:grpSpPr>
              <a:xfrm>
                <a:off x="8952856" y="3688900"/>
                <a:ext cx="792568" cy="580410"/>
                <a:chOff x="7187564" y="3688900"/>
                <a:chExt cx="792568" cy="580410"/>
              </a:xfrm>
            </p:grpSpPr>
            <p:sp>
              <p:nvSpPr>
                <p:cNvPr id="111" name="Rectangle 110">
                  <a:extLst>
                    <a:ext uri="{FF2B5EF4-FFF2-40B4-BE49-F238E27FC236}">
                      <a16:creationId xmlns:a16="http://schemas.microsoft.com/office/drawing/2014/main" id="{7AD4C0A9-452B-43C3-ED3E-DED6EACFB5AA}"/>
                    </a:ext>
                  </a:extLst>
                </p:cNvPr>
                <p:cNvSpPr/>
                <p:nvPr/>
              </p:nvSpPr>
              <p:spPr>
                <a:xfrm>
                  <a:off x="7187564" y="3688900"/>
                  <a:ext cx="351245" cy="260514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i="1" dirty="0">
                    <a:solidFill>
                      <a:schemeClr val="accent1">
                        <a:lumMod val="50000"/>
                      </a:schemeClr>
                    </a:solidFill>
                    <a:latin typeface="Century Schoolbook" panose="02040604050505020304" pitchFamily="18" charset="0"/>
                  </a:endParaRPr>
                </a:p>
              </p:txBody>
            </p:sp>
            <p:sp>
              <p:nvSpPr>
                <p:cNvPr id="112" name="Rectangle 111">
                  <a:extLst>
                    <a:ext uri="{FF2B5EF4-FFF2-40B4-BE49-F238E27FC236}">
                      <a16:creationId xmlns:a16="http://schemas.microsoft.com/office/drawing/2014/main" id="{288D862A-2CD4-0FF6-549D-64C95918A741}"/>
                    </a:ext>
                  </a:extLst>
                </p:cNvPr>
                <p:cNvSpPr/>
                <p:nvPr/>
              </p:nvSpPr>
              <p:spPr>
                <a:xfrm>
                  <a:off x="7187564" y="4008796"/>
                  <a:ext cx="351245" cy="260514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i="1" dirty="0">
                    <a:solidFill>
                      <a:schemeClr val="accent1">
                        <a:lumMod val="50000"/>
                      </a:schemeClr>
                    </a:solidFill>
                    <a:latin typeface="Century Schoolbook" panose="02040604050505020304" pitchFamily="18" charset="0"/>
                  </a:endParaRPr>
                </a:p>
              </p:txBody>
            </p:sp>
            <p:sp>
              <p:nvSpPr>
                <p:cNvPr id="113" name="Rectangle 112">
                  <a:extLst>
                    <a:ext uri="{FF2B5EF4-FFF2-40B4-BE49-F238E27FC236}">
                      <a16:creationId xmlns:a16="http://schemas.microsoft.com/office/drawing/2014/main" id="{2932B1DC-912A-B34A-6149-1F9133901DF4}"/>
                    </a:ext>
                  </a:extLst>
                </p:cNvPr>
                <p:cNvSpPr/>
                <p:nvPr/>
              </p:nvSpPr>
              <p:spPr>
                <a:xfrm>
                  <a:off x="7628887" y="3688900"/>
                  <a:ext cx="351245" cy="260514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i="1" dirty="0">
                    <a:solidFill>
                      <a:schemeClr val="accent1">
                        <a:lumMod val="50000"/>
                      </a:schemeClr>
                    </a:solidFill>
                    <a:latin typeface="Century Schoolbook" panose="02040604050505020304" pitchFamily="18" charset="0"/>
                  </a:endParaRPr>
                </a:p>
              </p:txBody>
            </p:sp>
            <p:sp>
              <p:nvSpPr>
                <p:cNvPr id="114" name="Rectangle 113">
                  <a:extLst>
                    <a:ext uri="{FF2B5EF4-FFF2-40B4-BE49-F238E27FC236}">
                      <a16:creationId xmlns:a16="http://schemas.microsoft.com/office/drawing/2014/main" id="{D0D9CD23-3922-8388-AC71-AB8DEE5CF5AD}"/>
                    </a:ext>
                  </a:extLst>
                </p:cNvPr>
                <p:cNvSpPr/>
                <p:nvPr/>
              </p:nvSpPr>
              <p:spPr>
                <a:xfrm>
                  <a:off x="7628887" y="4008796"/>
                  <a:ext cx="351245" cy="260514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i="1" dirty="0">
                    <a:solidFill>
                      <a:schemeClr val="accent1">
                        <a:lumMod val="50000"/>
                      </a:schemeClr>
                    </a:solidFill>
                    <a:latin typeface="Century Schoolbook" panose="02040604050505020304" pitchFamily="18" charset="0"/>
                  </a:endParaRPr>
                </a:p>
              </p:txBody>
            </p:sp>
          </p:grpSp>
          <p:grpSp>
            <p:nvGrpSpPr>
              <p:cNvPr id="96" name="Group 95">
                <a:extLst>
                  <a:ext uri="{FF2B5EF4-FFF2-40B4-BE49-F238E27FC236}">
                    <a16:creationId xmlns:a16="http://schemas.microsoft.com/office/drawing/2014/main" id="{CE3C25EA-8C18-7A97-948B-6A9950E4C11F}"/>
                  </a:ext>
                </a:extLst>
              </p:cNvPr>
              <p:cNvGrpSpPr/>
              <p:nvPr/>
            </p:nvGrpSpPr>
            <p:grpSpPr>
              <a:xfrm>
                <a:off x="9835502" y="3688900"/>
                <a:ext cx="792568" cy="580410"/>
                <a:chOff x="7187564" y="3688900"/>
                <a:chExt cx="792568" cy="580410"/>
              </a:xfrm>
            </p:grpSpPr>
            <p:sp>
              <p:nvSpPr>
                <p:cNvPr id="107" name="Rectangle 106">
                  <a:extLst>
                    <a:ext uri="{FF2B5EF4-FFF2-40B4-BE49-F238E27FC236}">
                      <a16:creationId xmlns:a16="http://schemas.microsoft.com/office/drawing/2014/main" id="{2748484F-FD89-8B9F-4D97-E4E746FF7327}"/>
                    </a:ext>
                  </a:extLst>
                </p:cNvPr>
                <p:cNvSpPr/>
                <p:nvPr/>
              </p:nvSpPr>
              <p:spPr>
                <a:xfrm>
                  <a:off x="7187564" y="3688900"/>
                  <a:ext cx="351245" cy="260514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i="1" dirty="0">
                    <a:solidFill>
                      <a:schemeClr val="accent1">
                        <a:lumMod val="50000"/>
                      </a:schemeClr>
                    </a:solidFill>
                    <a:latin typeface="Century Schoolbook" panose="02040604050505020304" pitchFamily="18" charset="0"/>
                  </a:endParaRPr>
                </a:p>
              </p:txBody>
            </p:sp>
            <p:sp>
              <p:nvSpPr>
                <p:cNvPr id="108" name="Rectangle 107">
                  <a:extLst>
                    <a:ext uri="{FF2B5EF4-FFF2-40B4-BE49-F238E27FC236}">
                      <a16:creationId xmlns:a16="http://schemas.microsoft.com/office/drawing/2014/main" id="{F0C0CD85-31C5-6CEA-D557-C7E40F560CE1}"/>
                    </a:ext>
                  </a:extLst>
                </p:cNvPr>
                <p:cNvSpPr/>
                <p:nvPr/>
              </p:nvSpPr>
              <p:spPr>
                <a:xfrm>
                  <a:off x="7187564" y="4008796"/>
                  <a:ext cx="351245" cy="260514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i="1" dirty="0">
                    <a:solidFill>
                      <a:schemeClr val="accent1">
                        <a:lumMod val="50000"/>
                      </a:schemeClr>
                    </a:solidFill>
                    <a:latin typeface="Century Schoolbook" panose="02040604050505020304" pitchFamily="18" charset="0"/>
                  </a:endParaRPr>
                </a:p>
              </p:txBody>
            </p:sp>
            <p:sp>
              <p:nvSpPr>
                <p:cNvPr id="109" name="Rectangle 108">
                  <a:extLst>
                    <a:ext uri="{FF2B5EF4-FFF2-40B4-BE49-F238E27FC236}">
                      <a16:creationId xmlns:a16="http://schemas.microsoft.com/office/drawing/2014/main" id="{1DBD3520-D42E-B88F-B2FC-BEA1962A01F2}"/>
                    </a:ext>
                  </a:extLst>
                </p:cNvPr>
                <p:cNvSpPr/>
                <p:nvPr/>
              </p:nvSpPr>
              <p:spPr>
                <a:xfrm>
                  <a:off x="7628887" y="3688900"/>
                  <a:ext cx="351245" cy="260514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i="1" dirty="0">
                    <a:solidFill>
                      <a:schemeClr val="accent1">
                        <a:lumMod val="50000"/>
                      </a:schemeClr>
                    </a:solidFill>
                    <a:latin typeface="Century Schoolbook" panose="02040604050505020304" pitchFamily="18" charset="0"/>
                  </a:endParaRPr>
                </a:p>
              </p:txBody>
            </p:sp>
            <p:sp>
              <p:nvSpPr>
                <p:cNvPr id="110" name="Rectangle 109">
                  <a:extLst>
                    <a:ext uri="{FF2B5EF4-FFF2-40B4-BE49-F238E27FC236}">
                      <a16:creationId xmlns:a16="http://schemas.microsoft.com/office/drawing/2014/main" id="{87E62CB8-D511-D3C9-815D-FF8BF3F17C0D}"/>
                    </a:ext>
                  </a:extLst>
                </p:cNvPr>
                <p:cNvSpPr/>
                <p:nvPr/>
              </p:nvSpPr>
              <p:spPr>
                <a:xfrm>
                  <a:off x="7628887" y="4008796"/>
                  <a:ext cx="351245" cy="260514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i="1" dirty="0">
                    <a:solidFill>
                      <a:schemeClr val="accent1">
                        <a:lumMod val="50000"/>
                      </a:schemeClr>
                    </a:solidFill>
                    <a:latin typeface="Century Schoolbook" panose="02040604050505020304" pitchFamily="18" charset="0"/>
                  </a:endParaRPr>
                </a:p>
              </p:txBody>
            </p:sp>
          </p:grpSp>
          <p:grpSp>
            <p:nvGrpSpPr>
              <p:cNvPr id="97" name="Group 96">
                <a:extLst>
                  <a:ext uri="{FF2B5EF4-FFF2-40B4-BE49-F238E27FC236}">
                    <a16:creationId xmlns:a16="http://schemas.microsoft.com/office/drawing/2014/main" id="{32D98A35-8B6E-346D-77A2-97ADC9F064B7}"/>
                  </a:ext>
                </a:extLst>
              </p:cNvPr>
              <p:cNvGrpSpPr/>
              <p:nvPr/>
            </p:nvGrpSpPr>
            <p:grpSpPr>
              <a:xfrm>
                <a:off x="10681592" y="3688900"/>
                <a:ext cx="792568" cy="580410"/>
                <a:chOff x="7187564" y="3688900"/>
                <a:chExt cx="792568" cy="580410"/>
              </a:xfrm>
            </p:grpSpPr>
            <p:sp>
              <p:nvSpPr>
                <p:cNvPr id="103" name="Rectangle 102">
                  <a:extLst>
                    <a:ext uri="{FF2B5EF4-FFF2-40B4-BE49-F238E27FC236}">
                      <a16:creationId xmlns:a16="http://schemas.microsoft.com/office/drawing/2014/main" id="{A238B14F-F83F-8B3E-5641-DBCD097F44CF}"/>
                    </a:ext>
                  </a:extLst>
                </p:cNvPr>
                <p:cNvSpPr/>
                <p:nvPr/>
              </p:nvSpPr>
              <p:spPr>
                <a:xfrm>
                  <a:off x="7187564" y="3688900"/>
                  <a:ext cx="351245" cy="260514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i="1" dirty="0">
                    <a:solidFill>
                      <a:schemeClr val="accent1">
                        <a:lumMod val="50000"/>
                      </a:schemeClr>
                    </a:solidFill>
                    <a:latin typeface="Century Schoolbook" panose="02040604050505020304" pitchFamily="18" charset="0"/>
                  </a:endParaRPr>
                </a:p>
              </p:txBody>
            </p:sp>
            <p:sp>
              <p:nvSpPr>
                <p:cNvPr id="104" name="Rectangle 103">
                  <a:extLst>
                    <a:ext uri="{FF2B5EF4-FFF2-40B4-BE49-F238E27FC236}">
                      <a16:creationId xmlns:a16="http://schemas.microsoft.com/office/drawing/2014/main" id="{A0E7A45D-14D8-1796-F23F-024D364F7BE8}"/>
                    </a:ext>
                  </a:extLst>
                </p:cNvPr>
                <p:cNvSpPr/>
                <p:nvPr/>
              </p:nvSpPr>
              <p:spPr>
                <a:xfrm>
                  <a:off x="7187564" y="4008796"/>
                  <a:ext cx="351245" cy="260514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i="1" dirty="0">
                    <a:solidFill>
                      <a:schemeClr val="accent1">
                        <a:lumMod val="50000"/>
                      </a:schemeClr>
                    </a:solidFill>
                    <a:latin typeface="Century Schoolbook" panose="02040604050505020304" pitchFamily="18" charset="0"/>
                  </a:endParaRPr>
                </a:p>
              </p:txBody>
            </p:sp>
            <p:sp>
              <p:nvSpPr>
                <p:cNvPr id="105" name="Rectangle 104">
                  <a:extLst>
                    <a:ext uri="{FF2B5EF4-FFF2-40B4-BE49-F238E27FC236}">
                      <a16:creationId xmlns:a16="http://schemas.microsoft.com/office/drawing/2014/main" id="{D07028E6-5F97-225F-3A5F-245A5068B598}"/>
                    </a:ext>
                  </a:extLst>
                </p:cNvPr>
                <p:cNvSpPr/>
                <p:nvPr/>
              </p:nvSpPr>
              <p:spPr>
                <a:xfrm>
                  <a:off x="7628887" y="3688900"/>
                  <a:ext cx="351245" cy="260514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i="1" dirty="0">
                    <a:solidFill>
                      <a:schemeClr val="accent1">
                        <a:lumMod val="50000"/>
                      </a:schemeClr>
                    </a:solidFill>
                    <a:latin typeface="Century Schoolbook" panose="02040604050505020304" pitchFamily="18" charset="0"/>
                  </a:endParaRPr>
                </a:p>
              </p:txBody>
            </p:sp>
            <p:sp>
              <p:nvSpPr>
                <p:cNvPr id="106" name="Rectangle 105">
                  <a:extLst>
                    <a:ext uri="{FF2B5EF4-FFF2-40B4-BE49-F238E27FC236}">
                      <a16:creationId xmlns:a16="http://schemas.microsoft.com/office/drawing/2014/main" id="{BFF9D768-76DD-25A9-471E-22222AE36DEF}"/>
                    </a:ext>
                  </a:extLst>
                </p:cNvPr>
                <p:cNvSpPr/>
                <p:nvPr/>
              </p:nvSpPr>
              <p:spPr>
                <a:xfrm>
                  <a:off x="7628887" y="4008796"/>
                  <a:ext cx="351245" cy="260514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i="1" dirty="0">
                    <a:solidFill>
                      <a:schemeClr val="accent1">
                        <a:lumMod val="50000"/>
                      </a:schemeClr>
                    </a:solidFill>
                    <a:latin typeface="Century Schoolbook" panose="02040604050505020304" pitchFamily="18" charset="0"/>
                  </a:endParaRPr>
                </a:p>
              </p:txBody>
            </p:sp>
          </p:grpSp>
          <p:grpSp>
            <p:nvGrpSpPr>
              <p:cNvPr id="98" name="Group 97">
                <a:extLst>
                  <a:ext uri="{FF2B5EF4-FFF2-40B4-BE49-F238E27FC236}">
                    <a16:creationId xmlns:a16="http://schemas.microsoft.com/office/drawing/2014/main" id="{B7A7343F-2D06-18E5-3F5B-142089122487}"/>
                  </a:ext>
                </a:extLst>
              </p:cNvPr>
              <p:cNvGrpSpPr/>
              <p:nvPr/>
            </p:nvGrpSpPr>
            <p:grpSpPr>
              <a:xfrm>
                <a:off x="11564238" y="3688900"/>
                <a:ext cx="792568" cy="580410"/>
                <a:chOff x="7187564" y="3688900"/>
                <a:chExt cx="792568" cy="580410"/>
              </a:xfrm>
            </p:grpSpPr>
            <p:sp>
              <p:nvSpPr>
                <p:cNvPr id="99" name="Rectangle 98">
                  <a:extLst>
                    <a:ext uri="{FF2B5EF4-FFF2-40B4-BE49-F238E27FC236}">
                      <a16:creationId xmlns:a16="http://schemas.microsoft.com/office/drawing/2014/main" id="{709C0A9E-3643-6B03-5B03-79F9DC978E1C}"/>
                    </a:ext>
                  </a:extLst>
                </p:cNvPr>
                <p:cNvSpPr/>
                <p:nvPr/>
              </p:nvSpPr>
              <p:spPr>
                <a:xfrm>
                  <a:off x="7187564" y="3688900"/>
                  <a:ext cx="351245" cy="260514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i="1" dirty="0">
                    <a:solidFill>
                      <a:schemeClr val="accent1">
                        <a:lumMod val="50000"/>
                      </a:schemeClr>
                    </a:solidFill>
                    <a:latin typeface="Century Schoolbook" panose="02040604050505020304" pitchFamily="18" charset="0"/>
                  </a:endParaRPr>
                </a:p>
              </p:txBody>
            </p:sp>
            <p:sp>
              <p:nvSpPr>
                <p:cNvPr id="100" name="Rectangle 99">
                  <a:extLst>
                    <a:ext uri="{FF2B5EF4-FFF2-40B4-BE49-F238E27FC236}">
                      <a16:creationId xmlns:a16="http://schemas.microsoft.com/office/drawing/2014/main" id="{1FF76FCB-D62E-A3AB-77CA-4B2BBA5CEE4D}"/>
                    </a:ext>
                  </a:extLst>
                </p:cNvPr>
                <p:cNvSpPr/>
                <p:nvPr/>
              </p:nvSpPr>
              <p:spPr>
                <a:xfrm>
                  <a:off x="7187564" y="4008796"/>
                  <a:ext cx="351245" cy="260514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i="1" dirty="0">
                    <a:solidFill>
                      <a:schemeClr val="accent1">
                        <a:lumMod val="50000"/>
                      </a:schemeClr>
                    </a:solidFill>
                    <a:latin typeface="Century Schoolbook" panose="02040604050505020304" pitchFamily="18" charset="0"/>
                  </a:endParaRPr>
                </a:p>
              </p:txBody>
            </p:sp>
            <p:sp>
              <p:nvSpPr>
                <p:cNvPr id="101" name="Rectangle 100">
                  <a:extLst>
                    <a:ext uri="{FF2B5EF4-FFF2-40B4-BE49-F238E27FC236}">
                      <a16:creationId xmlns:a16="http://schemas.microsoft.com/office/drawing/2014/main" id="{85C718BC-07BB-DD85-09FD-CA2E694930F4}"/>
                    </a:ext>
                  </a:extLst>
                </p:cNvPr>
                <p:cNvSpPr/>
                <p:nvPr/>
              </p:nvSpPr>
              <p:spPr>
                <a:xfrm>
                  <a:off x="7628887" y="3688900"/>
                  <a:ext cx="351245" cy="260514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i="1" dirty="0">
                    <a:solidFill>
                      <a:schemeClr val="accent1">
                        <a:lumMod val="50000"/>
                      </a:schemeClr>
                    </a:solidFill>
                    <a:latin typeface="Century Schoolbook" panose="02040604050505020304" pitchFamily="18" charset="0"/>
                  </a:endParaRPr>
                </a:p>
              </p:txBody>
            </p:sp>
            <p:sp>
              <p:nvSpPr>
                <p:cNvPr id="102" name="Rectangle 101">
                  <a:extLst>
                    <a:ext uri="{FF2B5EF4-FFF2-40B4-BE49-F238E27FC236}">
                      <a16:creationId xmlns:a16="http://schemas.microsoft.com/office/drawing/2014/main" id="{5E1A5B74-97FB-AEC0-7B57-27538A312213}"/>
                    </a:ext>
                  </a:extLst>
                </p:cNvPr>
                <p:cNvSpPr/>
                <p:nvPr/>
              </p:nvSpPr>
              <p:spPr>
                <a:xfrm>
                  <a:off x="7628887" y="4008796"/>
                  <a:ext cx="351245" cy="260514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i="1" dirty="0">
                    <a:solidFill>
                      <a:schemeClr val="accent1">
                        <a:lumMod val="50000"/>
                      </a:schemeClr>
                    </a:solidFill>
                    <a:latin typeface="Century Schoolbook" panose="02040604050505020304" pitchFamily="18" charset="0"/>
                  </a:endParaRPr>
                </a:p>
              </p:txBody>
            </p:sp>
          </p:grpSp>
        </p:grp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933DF303-05B3-78FF-9EEB-7603C70A090D}"/>
                </a:ext>
              </a:extLst>
            </p:cNvPr>
            <p:cNvSpPr/>
            <p:nvPr/>
          </p:nvSpPr>
          <p:spPr>
            <a:xfrm>
              <a:off x="6248129" y="5891185"/>
              <a:ext cx="849357" cy="58464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i="1" dirty="0">
                  <a:solidFill>
                    <a:schemeClr val="accent1">
                      <a:lumMod val="50000"/>
                    </a:schemeClr>
                  </a:solidFill>
                  <a:latin typeface="Century Schoolbook" panose="02040604050505020304" pitchFamily="18" charset="0"/>
                </a:rPr>
                <a:t>Cache</a:t>
              </a:r>
            </a:p>
          </p:txBody>
        </p:sp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A0D0CFB2-BD50-BA1A-7F00-C41B285AC3DC}"/>
                </a:ext>
              </a:extLst>
            </p:cNvPr>
            <p:cNvGrpSpPr/>
            <p:nvPr/>
          </p:nvGrpSpPr>
          <p:grpSpPr>
            <a:xfrm>
              <a:off x="7187564" y="5891185"/>
              <a:ext cx="4938125" cy="580410"/>
              <a:chOff x="7187564" y="3688900"/>
              <a:chExt cx="5169242" cy="580410"/>
            </a:xfrm>
          </p:grpSpPr>
          <p:grpSp>
            <p:nvGrpSpPr>
              <p:cNvPr id="125" name="Group 124">
                <a:extLst>
                  <a:ext uri="{FF2B5EF4-FFF2-40B4-BE49-F238E27FC236}">
                    <a16:creationId xmlns:a16="http://schemas.microsoft.com/office/drawing/2014/main" id="{4AAD1F81-3DE6-69A4-4B31-BFE8571C2B4F}"/>
                  </a:ext>
                </a:extLst>
              </p:cNvPr>
              <p:cNvGrpSpPr/>
              <p:nvPr/>
            </p:nvGrpSpPr>
            <p:grpSpPr>
              <a:xfrm>
                <a:off x="7187564" y="3688900"/>
                <a:ext cx="792568" cy="580410"/>
                <a:chOff x="7187564" y="3688900"/>
                <a:chExt cx="792568" cy="580410"/>
              </a:xfrm>
            </p:grpSpPr>
            <p:sp>
              <p:nvSpPr>
                <p:cNvPr id="151" name="Rectangle 150">
                  <a:extLst>
                    <a:ext uri="{FF2B5EF4-FFF2-40B4-BE49-F238E27FC236}">
                      <a16:creationId xmlns:a16="http://schemas.microsoft.com/office/drawing/2014/main" id="{0B8D67F3-9E99-7F3F-8EA6-B12F4D841873}"/>
                    </a:ext>
                  </a:extLst>
                </p:cNvPr>
                <p:cNvSpPr/>
                <p:nvPr/>
              </p:nvSpPr>
              <p:spPr>
                <a:xfrm>
                  <a:off x="7187564" y="3688900"/>
                  <a:ext cx="351245" cy="260514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i="1" dirty="0">
                    <a:solidFill>
                      <a:schemeClr val="accent1">
                        <a:lumMod val="50000"/>
                      </a:schemeClr>
                    </a:solidFill>
                    <a:latin typeface="Century Schoolbook" panose="02040604050505020304" pitchFamily="18" charset="0"/>
                  </a:endParaRPr>
                </a:p>
              </p:txBody>
            </p:sp>
            <p:sp>
              <p:nvSpPr>
                <p:cNvPr id="152" name="Rectangle 151">
                  <a:extLst>
                    <a:ext uri="{FF2B5EF4-FFF2-40B4-BE49-F238E27FC236}">
                      <a16:creationId xmlns:a16="http://schemas.microsoft.com/office/drawing/2014/main" id="{5E7281BF-D5DB-BDA4-C694-E90C8AC32D7C}"/>
                    </a:ext>
                  </a:extLst>
                </p:cNvPr>
                <p:cNvSpPr/>
                <p:nvPr/>
              </p:nvSpPr>
              <p:spPr>
                <a:xfrm>
                  <a:off x="7187564" y="4008796"/>
                  <a:ext cx="351245" cy="260514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i="1" dirty="0">
                    <a:solidFill>
                      <a:schemeClr val="accent1">
                        <a:lumMod val="50000"/>
                      </a:schemeClr>
                    </a:solidFill>
                    <a:latin typeface="Century Schoolbook" panose="02040604050505020304" pitchFamily="18" charset="0"/>
                  </a:endParaRPr>
                </a:p>
              </p:txBody>
            </p:sp>
            <p:sp>
              <p:nvSpPr>
                <p:cNvPr id="153" name="Rectangle 152">
                  <a:extLst>
                    <a:ext uri="{FF2B5EF4-FFF2-40B4-BE49-F238E27FC236}">
                      <a16:creationId xmlns:a16="http://schemas.microsoft.com/office/drawing/2014/main" id="{E3F13DBD-B3C7-72A6-9B06-AC9B2BA5D421}"/>
                    </a:ext>
                  </a:extLst>
                </p:cNvPr>
                <p:cNvSpPr/>
                <p:nvPr/>
              </p:nvSpPr>
              <p:spPr>
                <a:xfrm>
                  <a:off x="7628887" y="3688900"/>
                  <a:ext cx="351245" cy="260514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i="1" dirty="0">
                    <a:solidFill>
                      <a:schemeClr val="accent1">
                        <a:lumMod val="50000"/>
                      </a:schemeClr>
                    </a:solidFill>
                    <a:latin typeface="Century Schoolbook" panose="02040604050505020304" pitchFamily="18" charset="0"/>
                  </a:endParaRPr>
                </a:p>
              </p:txBody>
            </p:sp>
            <p:sp>
              <p:nvSpPr>
                <p:cNvPr id="154" name="Rectangle 153">
                  <a:extLst>
                    <a:ext uri="{FF2B5EF4-FFF2-40B4-BE49-F238E27FC236}">
                      <a16:creationId xmlns:a16="http://schemas.microsoft.com/office/drawing/2014/main" id="{46BA8E45-658F-4D86-0EE4-EB721EA62F20}"/>
                    </a:ext>
                  </a:extLst>
                </p:cNvPr>
                <p:cNvSpPr/>
                <p:nvPr/>
              </p:nvSpPr>
              <p:spPr>
                <a:xfrm>
                  <a:off x="7628887" y="4008796"/>
                  <a:ext cx="351245" cy="260514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i="1" dirty="0">
                    <a:solidFill>
                      <a:schemeClr val="accent1">
                        <a:lumMod val="50000"/>
                      </a:schemeClr>
                    </a:solidFill>
                    <a:latin typeface="Century Schoolbook" panose="02040604050505020304" pitchFamily="18" charset="0"/>
                  </a:endParaRPr>
                </a:p>
              </p:txBody>
            </p:sp>
          </p:grpSp>
          <p:grpSp>
            <p:nvGrpSpPr>
              <p:cNvPr id="126" name="Group 125">
                <a:extLst>
                  <a:ext uri="{FF2B5EF4-FFF2-40B4-BE49-F238E27FC236}">
                    <a16:creationId xmlns:a16="http://schemas.microsoft.com/office/drawing/2014/main" id="{AEEB1D54-D7C3-907F-23FD-527249B5A4FB}"/>
                  </a:ext>
                </a:extLst>
              </p:cNvPr>
              <p:cNvGrpSpPr/>
              <p:nvPr/>
            </p:nvGrpSpPr>
            <p:grpSpPr>
              <a:xfrm>
                <a:off x="8070210" y="3688900"/>
                <a:ext cx="792568" cy="580410"/>
                <a:chOff x="7187564" y="3688900"/>
                <a:chExt cx="792568" cy="580410"/>
              </a:xfrm>
            </p:grpSpPr>
            <p:sp>
              <p:nvSpPr>
                <p:cNvPr id="147" name="Rectangle 146">
                  <a:extLst>
                    <a:ext uri="{FF2B5EF4-FFF2-40B4-BE49-F238E27FC236}">
                      <a16:creationId xmlns:a16="http://schemas.microsoft.com/office/drawing/2014/main" id="{70D10B0D-229D-50F8-7CAE-1756A3E4DFE9}"/>
                    </a:ext>
                  </a:extLst>
                </p:cNvPr>
                <p:cNvSpPr/>
                <p:nvPr/>
              </p:nvSpPr>
              <p:spPr>
                <a:xfrm>
                  <a:off x="7187564" y="3688900"/>
                  <a:ext cx="351245" cy="260514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i="1" dirty="0">
                    <a:solidFill>
                      <a:schemeClr val="accent1">
                        <a:lumMod val="50000"/>
                      </a:schemeClr>
                    </a:solidFill>
                    <a:latin typeface="Century Schoolbook" panose="02040604050505020304" pitchFamily="18" charset="0"/>
                  </a:endParaRPr>
                </a:p>
              </p:txBody>
            </p:sp>
            <p:sp>
              <p:nvSpPr>
                <p:cNvPr id="148" name="Rectangle 147">
                  <a:extLst>
                    <a:ext uri="{FF2B5EF4-FFF2-40B4-BE49-F238E27FC236}">
                      <a16:creationId xmlns:a16="http://schemas.microsoft.com/office/drawing/2014/main" id="{3A23199F-1822-3038-FF3E-DE29DFAEFA58}"/>
                    </a:ext>
                  </a:extLst>
                </p:cNvPr>
                <p:cNvSpPr/>
                <p:nvPr/>
              </p:nvSpPr>
              <p:spPr>
                <a:xfrm>
                  <a:off x="7187564" y="4008796"/>
                  <a:ext cx="351245" cy="260514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i="1" dirty="0">
                    <a:solidFill>
                      <a:schemeClr val="accent1">
                        <a:lumMod val="50000"/>
                      </a:schemeClr>
                    </a:solidFill>
                    <a:latin typeface="Century Schoolbook" panose="02040604050505020304" pitchFamily="18" charset="0"/>
                  </a:endParaRPr>
                </a:p>
              </p:txBody>
            </p:sp>
            <p:sp>
              <p:nvSpPr>
                <p:cNvPr id="149" name="Rectangle 148">
                  <a:extLst>
                    <a:ext uri="{FF2B5EF4-FFF2-40B4-BE49-F238E27FC236}">
                      <a16:creationId xmlns:a16="http://schemas.microsoft.com/office/drawing/2014/main" id="{EC99F5FB-500C-F27A-3D3A-B1FCB9FEEEBE}"/>
                    </a:ext>
                  </a:extLst>
                </p:cNvPr>
                <p:cNvSpPr/>
                <p:nvPr/>
              </p:nvSpPr>
              <p:spPr>
                <a:xfrm>
                  <a:off x="7628887" y="3688900"/>
                  <a:ext cx="351245" cy="260514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i="1" dirty="0">
                    <a:solidFill>
                      <a:schemeClr val="accent1">
                        <a:lumMod val="50000"/>
                      </a:schemeClr>
                    </a:solidFill>
                    <a:latin typeface="Century Schoolbook" panose="02040604050505020304" pitchFamily="18" charset="0"/>
                  </a:endParaRPr>
                </a:p>
              </p:txBody>
            </p:sp>
            <p:sp>
              <p:nvSpPr>
                <p:cNvPr id="150" name="Rectangle 149">
                  <a:extLst>
                    <a:ext uri="{FF2B5EF4-FFF2-40B4-BE49-F238E27FC236}">
                      <a16:creationId xmlns:a16="http://schemas.microsoft.com/office/drawing/2014/main" id="{AD811389-F31A-F22F-C0D9-2E0ACADBE2A1}"/>
                    </a:ext>
                  </a:extLst>
                </p:cNvPr>
                <p:cNvSpPr/>
                <p:nvPr/>
              </p:nvSpPr>
              <p:spPr>
                <a:xfrm>
                  <a:off x="7628887" y="4008796"/>
                  <a:ext cx="351245" cy="260514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i="1" dirty="0">
                    <a:solidFill>
                      <a:schemeClr val="accent1">
                        <a:lumMod val="50000"/>
                      </a:schemeClr>
                    </a:solidFill>
                    <a:latin typeface="Century Schoolbook" panose="02040604050505020304" pitchFamily="18" charset="0"/>
                  </a:endParaRPr>
                </a:p>
              </p:txBody>
            </p:sp>
          </p:grpSp>
          <p:grpSp>
            <p:nvGrpSpPr>
              <p:cNvPr id="127" name="Group 126">
                <a:extLst>
                  <a:ext uri="{FF2B5EF4-FFF2-40B4-BE49-F238E27FC236}">
                    <a16:creationId xmlns:a16="http://schemas.microsoft.com/office/drawing/2014/main" id="{BBD0BC8E-8CB4-0280-6FAF-B5E793D571BC}"/>
                  </a:ext>
                </a:extLst>
              </p:cNvPr>
              <p:cNvGrpSpPr/>
              <p:nvPr/>
            </p:nvGrpSpPr>
            <p:grpSpPr>
              <a:xfrm>
                <a:off x="8952856" y="3688900"/>
                <a:ext cx="792568" cy="580410"/>
                <a:chOff x="7187564" y="3688900"/>
                <a:chExt cx="792568" cy="580410"/>
              </a:xfrm>
            </p:grpSpPr>
            <p:sp>
              <p:nvSpPr>
                <p:cNvPr id="143" name="Rectangle 142">
                  <a:extLst>
                    <a:ext uri="{FF2B5EF4-FFF2-40B4-BE49-F238E27FC236}">
                      <a16:creationId xmlns:a16="http://schemas.microsoft.com/office/drawing/2014/main" id="{0D4BB4DB-9003-355E-EA7A-1280021C5AFE}"/>
                    </a:ext>
                  </a:extLst>
                </p:cNvPr>
                <p:cNvSpPr/>
                <p:nvPr/>
              </p:nvSpPr>
              <p:spPr>
                <a:xfrm>
                  <a:off x="7187564" y="3688900"/>
                  <a:ext cx="351245" cy="260514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i="1" dirty="0">
                    <a:solidFill>
                      <a:schemeClr val="accent1">
                        <a:lumMod val="50000"/>
                      </a:schemeClr>
                    </a:solidFill>
                    <a:latin typeface="Century Schoolbook" panose="02040604050505020304" pitchFamily="18" charset="0"/>
                  </a:endParaRPr>
                </a:p>
              </p:txBody>
            </p:sp>
            <p:sp>
              <p:nvSpPr>
                <p:cNvPr id="144" name="Rectangle 143">
                  <a:extLst>
                    <a:ext uri="{FF2B5EF4-FFF2-40B4-BE49-F238E27FC236}">
                      <a16:creationId xmlns:a16="http://schemas.microsoft.com/office/drawing/2014/main" id="{2E1B4A10-9F8E-7A91-2D9E-CDB3DCFEBE37}"/>
                    </a:ext>
                  </a:extLst>
                </p:cNvPr>
                <p:cNvSpPr/>
                <p:nvPr/>
              </p:nvSpPr>
              <p:spPr>
                <a:xfrm>
                  <a:off x="7187564" y="4008796"/>
                  <a:ext cx="351245" cy="260514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i="1" dirty="0">
                    <a:solidFill>
                      <a:schemeClr val="accent1">
                        <a:lumMod val="50000"/>
                      </a:schemeClr>
                    </a:solidFill>
                    <a:latin typeface="Century Schoolbook" panose="02040604050505020304" pitchFamily="18" charset="0"/>
                  </a:endParaRPr>
                </a:p>
              </p:txBody>
            </p:sp>
            <p:sp>
              <p:nvSpPr>
                <p:cNvPr id="145" name="Rectangle 144">
                  <a:extLst>
                    <a:ext uri="{FF2B5EF4-FFF2-40B4-BE49-F238E27FC236}">
                      <a16:creationId xmlns:a16="http://schemas.microsoft.com/office/drawing/2014/main" id="{2905571C-3051-5276-984C-24DAABCC17E3}"/>
                    </a:ext>
                  </a:extLst>
                </p:cNvPr>
                <p:cNvSpPr/>
                <p:nvPr/>
              </p:nvSpPr>
              <p:spPr>
                <a:xfrm>
                  <a:off x="7628887" y="3688900"/>
                  <a:ext cx="351245" cy="260514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i="1" dirty="0">
                    <a:solidFill>
                      <a:schemeClr val="accent1">
                        <a:lumMod val="50000"/>
                      </a:schemeClr>
                    </a:solidFill>
                    <a:latin typeface="Century Schoolbook" panose="02040604050505020304" pitchFamily="18" charset="0"/>
                  </a:endParaRPr>
                </a:p>
              </p:txBody>
            </p:sp>
            <p:sp>
              <p:nvSpPr>
                <p:cNvPr id="146" name="Rectangle 145">
                  <a:extLst>
                    <a:ext uri="{FF2B5EF4-FFF2-40B4-BE49-F238E27FC236}">
                      <a16:creationId xmlns:a16="http://schemas.microsoft.com/office/drawing/2014/main" id="{8C8821BE-CACC-3D62-6BDA-93BF2019486A}"/>
                    </a:ext>
                  </a:extLst>
                </p:cNvPr>
                <p:cNvSpPr/>
                <p:nvPr/>
              </p:nvSpPr>
              <p:spPr>
                <a:xfrm>
                  <a:off x="7628887" y="4008796"/>
                  <a:ext cx="351245" cy="260514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i="1" dirty="0">
                    <a:solidFill>
                      <a:schemeClr val="accent1">
                        <a:lumMod val="50000"/>
                      </a:schemeClr>
                    </a:solidFill>
                    <a:latin typeface="Century Schoolbook" panose="02040604050505020304" pitchFamily="18" charset="0"/>
                  </a:endParaRPr>
                </a:p>
              </p:txBody>
            </p:sp>
          </p:grpSp>
          <p:grpSp>
            <p:nvGrpSpPr>
              <p:cNvPr id="128" name="Group 127">
                <a:extLst>
                  <a:ext uri="{FF2B5EF4-FFF2-40B4-BE49-F238E27FC236}">
                    <a16:creationId xmlns:a16="http://schemas.microsoft.com/office/drawing/2014/main" id="{B01B0C58-28D0-0A41-0BCA-4D7D180228F3}"/>
                  </a:ext>
                </a:extLst>
              </p:cNvPr>
              <p:cNvGrpSpPr/>
              <p:nvPr/>
            </p:nvGrpSpPr>
            <p:grpSpPr>
              <a:xfrm>
                <a:off x="9835502" y="3688900"/>
                <a:ext cx="792568" cy="580410"/>
                <a:chOff x="7187564" y="3688900"/>
                <a:chExt cx="792568" cy="580410"/>
              </a:xfrm>
            </p:grpSpPr>
            <p:sp>
              <p:nvSpPr>
                <p:cNvPr id="139" name="Rectangle 138">
                  <a:extLst>
                    <a:ext uri="{FF2B5EF4-FFF2-40B4-BE49-F238E27FC236}">
                      <a16:creationId xmlns:a16="http://schemas.microsoft.com/office/drawing/2014/main" id="{D8B1ECCC-AA4A-DD0C-9478-2A46CF6C0CFC}"/>
                    </a:ext>
                  </a:extLst>
                </p:cNvPr>
                <p:cNvSpPr/>
                <p:nvPr/>
              </p:nvSpPr>
              <p:spPr>
                <a:xfrm>
                  <a:off x="7187564" y="3688900"/>
                  <a:ext cx="351245" cy="260514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i="1" dirty="0">
                    <a:solidFill>
                      <a:schemeClr val="accent1">
                        <a:lumMod val="50000"/>
                      </a:schemeClr>
                    </a:solidFill>
                    <a:latin typeface="Century Schoolbook" panose="02040604050505020304" pitchFamily="18" charset="0"/>
                  </a:endParaRPr>
                </a:p>
              </p:txBody>
            </p:sp>
            <p:sp>
              <p:nvSpPr>
                <p:cNvPr id="140" name="Rectangle 139">
                  <a:extLst>
                    <a:ext uri="{FF2B5EF4-FFF2-40B4-BE49-F238E27FC236}">
                      <a16:creationId xmlns:a16="http://schemas.microsoft.com/office/drawing/2014/main" id="{765F4F93-A0C8-B2E7-4AAA-AEC8403A96E8}"/>
                    </a:ext>
                  </a:extLst>
                </p:cNvPr>
                <p:cNvSpPr/>
                <p:nvPr/>
              </p:nvSpPr>
              <p:spPr>
                <a:xfrm>
                  <a:off x="7187564" y="4008796"/>
                  <a:ext cx="351245" cy="260514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i="1" dirty="0">
                    <a:solidFill>
                      <a:schemeClr val="accent1">
                        <a:lumMod val="50000"/>
                      </a:schemeClr>
                    </a:solidFill>
                    <a:latin typeface="Century Schoolbook" panose="02040604050505020304" pitchFamily="18" charset="0"/>
                  </a:endParaRPr>
                </a:p>
              </p:txBody>
            </p:sp>
            <p:sp>
              <p:nvSpPr>
                <p:cNvPr id="141" name="Rectangle 140">
                  <a:extLst>
                    <a:ext uri="{FF2B5EF4-FFF2-40B4-BE49-F238E27FC236}">
                      <a16:creationId xmlns:a16="http://schemas.microsoft.com/office/drawing/2014/main" id="{55063678-78D7-8DC4-7C64-0353A0EA9756}"/>
                    </a:ext>
                  </a:extLst>
                </p:cNvPr>
                <p:cNvSpPr/>
                <p:nvPr/>
              </p:nvSpPr>
              <p:spPr>
                <a:xfrm>
                  <a:off x="7628887" y="3688900"/>
                  <a:ext cx="351245" cy="260514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i="1" dirty="0">
                    <a:solidFill>
                      <a:schemeClr val="accent1">
                        <a:lumMod val="50000"/>
                      </a:schemeClr>
                    </a:solidFill>
                    <a:latin typeface="Century Schoolbook" panose="02040604050505020304" pitchFamily="18" charset="0"/>
                  </a:endParaRPr>
                </a:p>
              </p:txBody>
            </p:sp>
            <p:sp>
              <p:nvSpPr>
                <p:cNvPr id="142" name="Rectangle 141">
                  <a:extLst>
                    <a:ext uri="{FF2B5EF4-FFF2-40B4-BE49-F238E27FC236}">
                      <a16:creationId xmlns:a16="http://schemas.microsoft.com/office/drawing/2014/main" id="{152F3B45-AEC2-2FAE-B4A8-75A87932B8E5}"/>
                    </a:ext>
                  </a:extLst>
                </p:cNvPr>
                <p:cNvSpPr/>
                <p:nvPr/>
              </p:nvSpPr>
              <p:spPr>
                <a:xfrm>
                  <a:off x="7628887" y="4008796"/>
                  <a:ext cx="351245" cy="260514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i="1" dirty="0">
                    <a:solidFill>
                      <a:schemeClr val="accent1">
                        <a:lumMod val="50000"/>
                      </a:schemeClr>
                    </a:solidFill>
                    <a:latin typeface="Century Schoolbook" panose="02040604050505020304" pitchFamily="18" charset="0"/>
                  </a:endParaRPr>
                </a:p>
              </p:txBody>
            </p:sp>
          </p:grpSp>
          <p:grpSp>
            <p:nvGrpSpPr>
              <p:cNvPr id="129" name="Group 128">
                <a:extLst>
                  <a:ext uri="{FF2B5EF4-FFF2-40B4-BE49-F238E27FC236}">
                    <a16:creationId xmlns:a16="http://schemas.microsoft.com/office/drawing/2014/main" id="{A65BE378-A111-2F44-18C4-9EF749EE6CB8}"/>
                  </a:ext>
                </a:extLst>
              </p:cNvPr>
              <p:cNvGrpSpPr/>
              <p:nvPr/>
            </p:nvGrpSpPr>
            <p:grpSpPr>
              <a:xfrm>
                <a:off x="10681592" y="3688900"/>
                <a:ext cx="792568" cy="580410"/>
                <a:chOff x="7187564" y="3688900"/>
                <a:chExt cx="792568" cy="580410"/>
              </a:xfrm>
            </p:grpSpPr>
            <p:sp>
              <p:nvSpPr>
                <p:cNvPr id="135" name="Rectangle 134">
                  <a:extLst>
                    <a:ext uri="{FF2B5EF4-FFF2-40B4-BE49-F238E27FC236}">
                      <a16:creationId xmlns:a16="http://schemas.microsoft.com/office/drawing/2014/main" id="{9123835A-6D0D-D5BF-B004-A3E8A5CB1F36}"/>
                    </a:ext>
                  </a:extLst>
                </p:cNvPr>
                <p:cNvSpPr/>
                <p:nvPr/>
              </p:nvSpPr>
              <p:spPr>
                <a:xfrm>
                  <a:off x="7187564" y="3688900"/>
                  <a:ext cx="351245" cy="260514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i="1" dirty="0">
                    <a:solidFill>
                      <a:schemeClr val="accent1">
                        <a:lumMod val="50000"/>
                      </a:schemeClr>
                    </a:solidFill>
                    <a:latin typeface="Century Schoolbook" panose="02040604050505020304" pitchFamily="18" charset="0"/>
                  </a:endParaRPr>
                </a:p>
              </p:txBody>
            </p:sp>
            <p:sp>
              <p:nvSpPr>
                <p:cNvPr id="136" name="Rectangle 135">
                  <a:extLst>
                    <a:ext uri="{FF2B5EF4-FFF2-40B4-BE49-F238E27FC236}">
                      <a16:creationId xmlns:a16="http://schemas.microsoft.com/office/drawing/2014/main" id="{885C79D1-9CD3-E993-4EB8-68F300911703}"/>
                    </a:ext>
                  </a:extLst>
                </p:cNvPr>
                <p:cNvSpPr/>
                <p:nvPr/>
              </p:nvSpPr>
              <p:spPr>
                <a:xfrm>
                  <a:off x="7187564" y="4008796"/>
                  <a:ext cx="351245" cy="260514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i="1" dirty="0">
                    <a:solidFill>
                      <a:schemeClr val="accent1">
                        <a:lumMod val="50000"/>
                      </a:schemeClr>
                    </a:solidFill>
                    <a:latin typeface="Century Schoolbook" panose="02040604050505020304" pitchFamily="18" charset="0"/>
                  </a:endParaRPr>
                </a:p>
              </p:txBody>
            </p:sp>
            <p:sp>
              <p:nvSpPr>
                <p:cNvPr id="137" name="Rectangle 136">
                  <a:extLst>
                    <a:ext uri="{FF2B5EF4-FFF2-40B4-BE49-F238E27FC236}">
                      <a16:creationId xmlns:a16="http://schemas.microsoft.com/office/drawing/2014/main" id="{9E985D20-BB84-234F-A87C-3BBDE56872AA}"/>
                    </a:ext>
                  </a:extLst>
                </p:cNvPr>
                <p:cNvSpPr/>
                <p:nvPr/>
              </p:nvSpPr>
              <p:spPr>
                <a:xfrm>
                  <a:off x="7628887" y="3688900"/>
                  <a:ext cx="351245" cy="260514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i="1" dirty="0">
                    <a:solidFill>
                      <a:schemeClr val="accent1">
                        <a:lumMod val="50000"/>
                      </a:schemeClr>
                    </a:solidFill>
                    <a:latin typeface="Century Schoolbook" panose="02040604050505020304" pitchFamily="18" charset="0"/>
                  </a:endParaRPr>
                </a:p>
              </p:txBody>
            </p:sp>
            <p:sp>
              <p:nvSpPr>
                <p:cNvPr id="138" name="Rectangle 137">
                  <a:extLst>
                    <a:ext uri="{FF2B5EF4-FFF2-40B4-BE49-F238E27FC236}">
                      <a16:creationId xmlns:a16="http://schemas.microsoft.com/office/drawing/2014/main" id="{BEFDAB48-5104-8501-3FCD-5FC349ED03A4}"/>
                    </a:ext>
                  </a:extLst>
                </p:cNvPr>
                <p:cNvSpPr/>
                <p:nvPr/>
              </p:nvSpPr>
              <p:spPr>
                <a:xfrm>
                  <a:off x="7628887" y="4008796"/>
                  <a:ext cx="351245" cy="260514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i="1" dirty="0">
                    <a:solidFill>
                      <a:schemeClr val="accent1">
                        <a:lumMod val="50000"/>
                      </a:schemeClr>
                    </a:solidFill>
                    <a:latin typeface="Century Schoolbook" panose="02040604050505020304" pitchFamily="18" charset="0"/>
                  </a:endParaRPr>
                </a:p>
              </p:txBody>
            </p:sp>
          </p:grpSp>
          <p:grpSp>
            <p:nvGrpSpPr>
              <p:cNvPr id="130" name="Group 129">
                <a:extLst>
                  <a:ext uri="{FF2B5EF4-FFF2-40B4-BE49-F238E27FC236}">
                    <a16:creationId xmlns:a16="http://schemas.microsoft.com/office/drawing/2014/main" id="{C659977E-EF4C-FBB0-75DE-75E80C8D1575}"/>
                  </a:ext>
                </a:extLst>
              </p:cNvPr>
              <p:cNvGrpSpPr/>
              <p:nvPr/>
            </p:nvGrpSpPr>
            <p:grpSpPr>
              <a:xfrm>
                <a:off x="11564238" y="3688900"/>
                <a:ext cx="792568" cy="580410"/>
                <a:chOff x="7187564" y="3688900"/>
                <a:chExt cx="792568" cy="580410"/>
              </a:xfrm>
            </p:grpSpPr>
            <p:sp>
              <p:nvSpPr>
                <p:cNvPr id="131" name="Rectangle 130">
                  <a:extLst>
                    <a:ext uri="{FF2B5EF4-FFF2-40B4-BE49-F238E27FC236}">
                      <a16:creationId xmlns:a16="http://schemas.microsoft.com/office/drawing/2014/main" id="{4691606E-144A-4138-1099-C3EDE9BBA2E0}"/>
                    </a:ext>
                  </a:extLst>
                </p:cNvPr>
                <p:cNvSpPr/>
                <p:nvPr/>
              </p:nvSpPr>
              <p:spPr>
                <a:xfrm>
                  <a:off x="7187564" y="3688900"/>
                  <a:ext cx="351245" cy="260514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i="1" dirty="0">
                    <a:solidFill>
                      <a:schemeClr val="accent1">
                        <a:lumMod val="50000"/>
                      </a:schemeClr>
                    </a:solidFill>
                    <a:latin typeface="Century Schoolbook" panose="02040604050505020304" pitchFamily="18" charset="0"/>
                  </a:endParaRPr>
                </a:p>
              </p:txBody>
            </p:sp>
            <p:sp>
              <p:nvSpPr>
                <p:cNvPr id="132" name="Rectangle 131">
                  <a:extLst>
                    <a:ext uri="{FF2B5EF4-FFF2-40B4-BE49-F238E27FC236}">
                      <a16:creationId xmlns:a16="http://schemas.microsoft.com/office/drawing/2014/main" id="{2617109E-AB24-A1B1-8D22-862EFE60F16C}"/>
                    </a:ext>
                  </a:extLst>
                </p:cNvPr>
                <p:cNvSpPr/>
                <p:nvPr/>
              </p:nvSpPr>
              <p:spPr>
                <a:xfrm>
                  <a:off x="7187564" y="4008796"/>
                  <a:ext cx="351245" cy="260514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i="1" dirty="0">
                    <a:solidFill>
                      <a:schemeClr val="accent1">
                        <a:lumMod val="50000"/>
                      </a:schemeClr>
                    </a:solidFill>
                    <a:latin typeface="Century Schoolbook" panose="02040604050505020304" pitchFamily="18" charset="0"/>
                  </a:endParaRPr>
                </a:p>
              </p:txBody>
            </p:sp>
            <p:sp>
              <p:nvSpPr>
                <p:cNvPr id="133" name="Rectangle 132">
                  <a:extLst>
                    <a:ext uri="{FF2B5EF4-FFF2-40B4-BE49-F238E27FC236}">
                      <a16:creationId xmlns:a16="http://schemas.microsoft.com/office/drawing/2014/main" id="{87549FD6-45E8-BBFF-CDBD-6097F8760FEC}"/>
                    </a:ext>
                  </a:extLst>
                </p:cNvPr>
                <p:cNvSpPr/>
                <p:nvPr/>
              </p:nvSpPr>
              <p:spPr>
                <a:xfrm>
                  <a:off x="7628887" y="3688900"/>
                  <a:ext cx="351245" cy="260514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i="1" dirty="0">
                    <a:solidFill>
                      <a:schemeClr val="accent1">
                        <a:lumMod val="50000"/>
                      </a:schemeClr>
                    </a:solidFill>
                    <a:latin typeface="Century Schoolbook" panose="02040604050505020304" pitchFamily="18" charset="0"/>
                  </a:endParaRPr>
                </a:p>
              </p:txBody>
            </p:sp>
            <p:sp>
              <p:nvSpPr>
                <p:cNvPr id="134" name="Rectangle 133">
                  <a:extLst>
                    <a:ext uri="{FF2B5EF4-FFF2-40B4-BE49-F238E27FC236}">
                      <a16:creationId xmlns:a16="http://schemas.microsoft.com/office/drawing/2014/main" id="{27EEB499-5F23-B17B-F13A-88E36C6BAA35}"/>
                    </a:ext>
                  </a:extLst>
                </p:cNvPr>
                <p:cNvSpPr/>
                <p:nvPr/>
              </p:nvSpPr>
              <p:spPr>
                <a:xfrm>
                  <a:off x="7628887" y="4008796"/>
                  <a:ext cx="351245" cy="260514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i="1" dirty="0">
                    <a:solidFill>
                      <a:schemeClr val="accent1">
                        <a:lumMod val="50000"/>
                      </a:schemeClr>
                    </a:solidFill>
                    <a:latin typeface="Century Schoolbook" panose="02040604050505020304" pitchFamily="18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630339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5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E41BFC-4736-C33B-4D60-339D92BE4B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Numerical parameter investigation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F7BFB18-0585-CA6E-9F12-8A7D6DB599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99555" y="1126672"/>
            <a:ext cx="9392889" cy="301398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187D9E-83F2-578C-127F-78EE55A67B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1428E9-4DD4-4787-98E0-E9A3F956E1BB}" type="slidenum">
              <a:rPr lang="en-US" smtClean="0"/>
              <a:t>30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1164C03-AB8F-63DE-7BC8-E9ADF4FF11A3}"/>
              </a:ext>
            </a:extLst>
          </p:cNvPr>
          <p:cNvSpPr/>
          <p:nvPr/>
        </p:nvSpPr>
        <p:spPr>
          <a:xfrm>
            <a:off x="1485900" y="3200400"/>
            <a:ext cx="9111343" cy="408214"/>
          </a:xfrm>
          <a:prstGeom prst="rect">
            <a:avLst/>
          </a:prstGeom>
          <a:solidFill>
            <a:srgbClr val="FFFF00">
              <a:alpha val="2560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1E4F922-0F3E-D877-ADA7-4672E15042FF}"/>
              </a:ext>
            </a:extLst>
          </p:cNvPr>
          <p:cNvSpPr/>
          <p:nvPr/>
        </p:nvSpPr>
        <p:spPr>
          <a:xfrm>
            <a:off x="1485899" y="2325460"/>
            <a:ext cx="9111343" cy="408214"/>
          </a:xfrm>
          <a:prstGeom prst="rect">
            <a:avLst/>
          </a:prstGeom>
          <a:solidFill>
            <a:srgbClr val="FFFF00">
              <a:alpha val="2560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F655EF-AA1D-E90F-9CB0-B60140917ADB}"/>
              </a:ext>
            </a:extLst>
          </p:cNvPr>
          <p:cNvSpPr txBox="1"/>
          <p:nvPr/>
        </p:nvSpPr>
        <p:spPr>
          <a:xfrm>
            <a:off x="879581" y="4413886"/>
            <a:ext cx="103239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Gill Sans Nova Light" panose="020B0602020104020203" pitchFamily="34" charset="0"/>
              </a:rPr>
              <a:t>Focus here on particle down-sampling and field solve precision</a:t>
            </a:r>
          </a:p>
        </p:txBody>
      </p:sp>
    </p:spTree>
    <p:extLst>
      <p:ext uri="{BB962C8B-B14F-4D97-AF65-F5344CB8AC3E}">
        <p14:creationId xmlns:p14="http://schemas.microsoft.com/office/powerpoint/2010/main" val="13499604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E41BFC-4736-C33B-4D60-339D92BE4B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Resampling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187D9E-83F2-578C-127F-78EE55A67B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1428E9-4DD4-4787-98E0-E9A3F956E1BB}" type="slidenum">
              <a:rPr lang="en-US" smtClean="0"/>
              <a:t>31</a:t>
            </a:fld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3EE6AD3-C586-C5B0-095F-FBF6D5F26F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8440" y="953035"/>
            <a:ext cx="11795760" cy="1069729"/>
          </a:xfrm>
        </p:spPr>
        <p:txBody>
          <a:bodyPr/>
          <a:lstStyle/>
          <a:p>
            <a:r>
              <a:rPr lang="en-US" dirty="0"/>
              <a:t>Particle down-sampling accelerates simulation but introduces artificial broadening of the VDF in low-temperature regions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1AD727B-D2E4-B175-DE94-BBDBF38F88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42" y="2259412"/>
            <a:ext cx="12113115" cy="364555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AC66F32-5D07-403F-EC52-7F0BCBD5294E}"/>
              </a:ext>
            </a:extLst>
          </p:cNvPr>
          <p:cNvSpPr txBox="1"/>
          <p:nvPr/>
        </p:nvSpPr>
        <p:spPr>
          <a:xfrm>
            <a:off x="678180" y="2022764"/>
            <a:ext cx="21691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Gill Sans Nova Light" panose="020B0602020104020203" pitchFamily="34" charset="0"/>
              </a:rPr>
              <a:t>200 particles/cell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51A684-189F-E168-6725-9FD13EB6DE1C}"/>
              </a:ext>
            </a:extLst>
          </p:cNvPr>
          <p:cNvSpPr txBox="1"/>
          <p:nvPr/>
        </p:nvSpPr>
        <p:spPr>
          <a:xfrm>
            <a:off x="3692314" y="2022764"/>
            <a:ext cx="21691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Gill Sans Nova Light" panose="020B0602020104020203" pitchFamily="34" charset="0"/>
              </a:rPr>
              <a:t>250 particles/cell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2C338E-91F1-9C1B-D933-6384A5013379}"/>
              </a:ext>
            </a:extLst>
          </p:cNvPr>
          <p:cNvSpPr txBox="1"/>
          <p:nvPr/>
        </p:nvSpPr>
        <p:spPr>
          <a:xfrm>
            <a:off x="6706448" y="2022764"/>
            <a:ext cx="21691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Gill Sans Nova Light" panose="020B0602020104020203" pitchFamily="34" charset="0"/>
              </a:rPr>
              <a:t>275 particles/cell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AEEA4A-8314-1C81-B970-B1877C30641C}"/>
              </a:ext>
            </a:extLst>
          </p:cNvPr>
          <p:cNvSpPr txBox="1"/>
          <p:nvPr/>
        </p:nvSpPr>
        <p:spPr>
          <a:xfrm>
            <a:off x="9720582" y="1985273"/>
            <a:ext cx="21691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Gill Sans Nova Light" panose="020B0602020104020203" pitchFamily="34" charset="0"/>
              </a:rPr>
              <a:t>300 particles/cell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20B7C59-4A96-E390-09E5-E8E31BAE3EA4}"/>
              </a:ext>
            </a:extLst>
          </p:cNvPr>
          <p:cNvSpPr txBox="1"/>
          <p:nvPr/>
        </p:nvSpPr>
        <p:spPr>
          <a:xfrm>
            <a:off x="1293542" y="5836571"/>
            <a:ext cx="11446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Gill Sans Nova Light" panose="020B0602020104020203" pitchFamily="34" charset="0"/>
              </a:rPr>
              <a:t>1.4 days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0125A20-BD21-5181-B9AD-53895F625296}"/>
              </a:ext>
            </a:extLst>
          </p:cNvPr>
          <p:cNvSpPr txBox="1"/>
          <p:nvPr/>
        </p:nvSpPr>
        <p:spPr>
          <a:xfrm>
            <a:off x="4204538" y="5817826"/>
            <a:ext cx="11446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Gill Sans Nova Light" panose="020B0602020104020203" pitchFamily="34" charset="0"/>
              </a:rPr>
              <a:t>1.5 days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86B65C6-4FF6-BD09-296B-DF0B04182339}"/>
              </a:ext>
            </a:extLst>
          </p:cNvPr>
          <p:cNvSpPr txBox="1"/>
          <p:nvPr/>
        </p:nvSpPr>
        <p:spPr>
          <a:xfrm>
            <a:off x="7189280" y="5848917"/>
            <a:ext cx="12985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Gill Sans Nova Light" panose="020B0602020104020203" pitchFamily="34" charset="0"/>
              </a:rPr>
              <a:t>1.65 days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C7E0ADB-F45A-29FE-6D1E-F42538FE7285}"/>
              </a:ext>
            </a:extLst>
          </p:cNvPr>
          <p:cNvSpPr txBox="1"/>
          <p:nvPr/>
        </p:nvSpPr>
        <p:spPr>
          <a:xfrm>
            <a:off x="10203414" y="5848916"/>
            <a:ext cx="12985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Gill Sans Nova Light" panose="020B0602020104020203" pitchFamily="34" charset="0"/>
              </a:rPr>
              <a:t>1.75 days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D64FA68-85C4-CDDB-33CA-E3B5F6A3CC1A}"/>
              </a:ext>
            </a:extLst>
          </p:cNvPr>
          <p:cNvSpPr/>
          <p:nvPr/>
        </p:nvSpPr>
        <p:spPr>
          <a:xfrm>
            <a:off x="3307040" y="1845734"/>
            <a:ext cx="8707158" cy="45022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45657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E41BFC-4736-C33B-4D60-339D92BE4B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Resampling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187D9E-83F2-578C-127F-78EE55A67B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1428E9-4DD4-4787-98E0-E9A3F956E1BB}" type="slidenum">
              <a:rPr lang="en-US" smtClean="0"/>
              <a:t>32</a:t>
            </a:fld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3EE6AD3-C586-C5B0-095F-FBF6D5F26F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8440" y="953035"/>
            <a:ext cx="11795760" cy="1069729"/>
          </a:xfrm>
        </p:spPr>
        <p:txBody>
          <a:bodyPr/>
          <a:lstStyle/>
          <a:p>
            <a:r>
              <a:rPr lang="en-US" dirty="0"/>
              <a:t>Particle down-sampling accelerates simulation but introduces artificial broadening of the VDF in low-temperature regions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1AD727B-D2E4-B175-DE94-BBDBF38F88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42" y="2259412"/>
            <a:ext cx="12113115" cy="364555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AC66F32-5D07-403F-EC52-7F0BCBD5294E}"/>
              </a:ext>
            </a:extLst>
          </p:cNvPr>
          <p:cNvSpPr txBox="1"/>
          <p:nvPr/>
        </p:nvSpPr>
        <p:spPr>
          <a:xfrm>
            <a:off x="678180" y="2022764"/>
            <a:ext cx="21691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Gill Sans Nova Light" panose="020B0602020104020203" pitchFamily="34" charset="0"/>
              </a:rPr>
              <a:t>200 particles/cell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51A684-189F-E168-6725-9FD13EB6DE1C}"/>
              </a:ext>
            </a:extLst>
          </p:cNvPr>
          <p:cNvSpPr txBox="1"/>
          <p:nvPr/>
        </p:nvSpPr>
        <p:spPr>
          <a:xfrm>
            <a:off x="3692314" y="2022764"/>
            <a:ext cx="21691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Gill Sans Nova Light" panose="020B0602020104020203" pitchFamily="34" charset="0"/>
              </a:rPr>
              <a:t>250 particles/cell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2C338E-91F1-9C1B-D933-6384A5013379}"/>
              </a:ext>
            </a:extLst>
          </p:cNvPr>
          <p:cNvSpPr txBox="1"/>
          <p:nvPr/>
        </p:nvSpPr>
        <p:spPr>
          <a:xfrm>
            <a:off x="6706448" y="2022764"/>
            <a:ext cx="21691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Gill Sans Nova Light" panose="020B0602020104020203" pitchFamily="34" charset="0"/>
              </a:rPr>
              <a:t>275 particles/cell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AEEA4A-8314-1C81-B970-B1877C30641C}"/>
              </a:ext>
            </a:extLst>
          </p:cNvPr>
          <p:cNvSpPr txBox="1"/>
          <p:nvPr/>
        </p:nvSpPr>
        <p:spPr>
          <a:xfrm>
            <a:off x="9720582" y="1985273"/>
            <a:ext cx="21691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Gill Sans Nova Light" panose="020B0602020104020203" pitchFamily="34" charset="0"/>
              </a:rPr>
              <a:t>300 particles/cell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20B7C59-4A96-E390-09E5-E8E31BAE3EA4}"/>
              </a:ext>
            </a:extLst>
          </p:cNvPr>
          <p:cNvSpPr txBox="1"/>
          <p:nvPr/>
        </p:nvSpPr>
        <p:spPr>
          <a:xfrm>
            <a:off x="1293542" y="5836571"/>
            <a:ext cx="11446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Gill Sans Nova Light" panose="020B0602020104020203" pitchFamily="34" charset="0"/>
              </a:rPr>
              <a:t>1.4 days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0125A20-BD21-5181-B9AD-53895F625296}"/>
              </a:ext>
            </a:extLst>
          </p:cNvPr>
          <p:cNvSpPr txBox="1"/>
          <p:nvPr/>
        </p:nvSpPr>
        <p:spPr>
          <a:xfrm>
            <a:off x="4204538" y="5817826"/>
            <a:ext cx="11446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Gill Sans Nova Light" panose="020B0602020104020203" pitchFamily="34" charset="0"/>
              </a:rPr>
              <a:t>1.5 days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86B65C6-4FF6-BD09-296B-DF0B04182339}"/>
              </a:ext>
            </a:extLst>
          </p:cNvPr>
          <p:cNvSpPr txBox="1"/>
          <p:nvPr/>
        </p:nvSpPr>
        <p:spPr>
          <a:xfrm>
            <a:off x="7189280" y="5848917"/>
            <a:ext cx="12985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Gill Sans Nova Light" panose="020B0602020104020203" pitchFamily="34" charset="0"/>
              </a:rPr>
              <a:t>1.65 days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C7E0ADB-F45A-29FE-6D1E-F42538FE7285}"/>
              </a:ext>
            </a:extLst>
          </p:cNvPr>
          <p:cNvSpPr txBox="1"/>
          <p:nvPr/>
        </p:nvSpPr>
        <p:spPr>
          <a:xfrm>
            <a:off x="10203414" y="5848916"/>
            <a:ext cx="12985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Gill Sans Nova Light" panose="020B0602020104020203" pitchFamily="34" charset="0"/>
              </a:rPr>
              <a:t>1.75 days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D64FA68-85C4-CDDB-33CA-E3B5F6A3CC1A}"/>
              </a:ext>
            </a:extLst>
          </p:cNvPr>
          <p:cNvSpPr/>
          <p:nvPr/>
        </p:nvSpPr>
        <p:spPr>
          <a:xfrm>
            <a:off x="6096000" y="1845734"/>
            <a:ext cx="5918198" cy="45022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43236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E41BFC-4736-C33B-4D60-339D92BE4B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Resampling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187D9E-83F2-578C-127F-78EE55A67B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1428E9-4DD4-4787-98E0-E9A3F956E1BB}" type="slidenum">
              <a:rPr lang="en-US" smtClean="0"/>
              <a:t>33</a:t>
            </a:fld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3EE6AD3-C586-C5B0-095F-FBF6D5F26F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8440" y="953035"/>
            <a:ext cx="11795760" cy="1069729"/>
          </a:xfrm>
        </p:spPr>
        <p:txBody>
          <a:bodyPr/>
          <a:lstStyle/>
          <a:p>
            <a:r>
              <a:rPr lang="en-US" dirty="0"/>
              <a:t>Particle down-sampling accelerates simulation but introduces artificial broadening of the VDF in low-temperature regions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1AD727B-D2E4-B175-DE94-BBDBF38F88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42" y="2259412"/>
            <a:ext cx="12113115" cy="364555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AC66F32-5D07-403F-EC52-7F0BCBD5294E}"/>
              </a:ext>
            </a:extLst>
          </p:cNvPr>
          <p:cNvSpPr txBox="1"/>
          <p:nvPr/>
        </p:nvSpPr>
        <p:spPr>
          <a:xfrm>
            <a:off x="678180" y="2022764"/>
            <a:ext cx="21691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Gill Sans Nova Light" panose="020B0602020104020203" pitchFamily="34" charset="0"/>
              </a:rPr>
              <a:t>200 particles/cell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51A684-189F-E168-6725-9FD13EB6DE1C}"/>
              </a:ext>
            </a:extLst>
          </p:cNvPr>
          <p:cNvSpPr txBox="1"/>
          <p:nvPr/>
        </p:nvSpPr>
        <p:spPr>
          <a:xfrm>
            <a:off x="3692314" y="2022764"/>
            <a:ext cx="21691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Gill Sans Nova Light" panose="020B0602020104020203" pitchFamily="34" charset="0"/>
              </a:rPr>
              <a:t>250 particles/cell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2C338E-91F1-9C1B-D933-6384A5013379}"/>
              </a:ext>
            </a:extLst>
          </p:cNvPr>
          <p:cNvSpPr txBox="1"/>
          <p:nvPr/>
        </p:nvSpPr>
        <p:spPr>
          <a:xfrm>
            <a:off x="6706448" y="2022764"/>
            <a:ext cx="21691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Gill Sans Nova Light" panose="020B0602020104020203" pitchFamily="34" charset="0"/>
              </a:rPr>
              <a:t>275 particles/cell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AEEA4A-8314-1C81-B970-B1877C30641C}"/>
              </a:ext>
            </a:extLst>
          </p:cNvPr>
          <p:cNvSpPr txBox="1"/>
          <p:nvPr/>
        </p:nvSpPr>
        <p:spPr>
          <a:xfrm>
            <a:off x="9720582" y="1985273"/>
            <a:ext cx="21691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Gill Sans Nova Light" panose="020B0602020104020203" pitchFamily="34" charset="0"/>
              </a:rPr>
              <a:t>300 particles/cell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20B7C59-4A96-E390-09E5-E8E31BAE3EA4}"/>
              </a:ext>
            </a:extLst>
          </p:cNvPr>
          <p:cNvSpPr txBox="1"/>
          <p:nvPr/>
        </p:nvSpPr>
        <p:spPr>
          <a:xfrm>
            <a:off x="1293542" y="5836571"/>
            <a:ext cx="11446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Gill Sans Nova Light" panose="020B0602020104020203" pitchFamily="34" charset="0"/>
              </a:rPr>
              <a:t>1.4 days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0125A20-BD21-5181-B9AD-53895F625296}"/>
              </a:ext>
            </a:extLst>
          </p:cNvPr>
          <p:cNvSpPr txBox="1"/>
          <p:nvPr/>
        </p:nvSpPr>
        <p:spPr>
          <a:xfrm>
            <a:off x="4204538" y="5817826"/>
            <a:ext cx="11446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Gill Sans Nova Light" panose="020B0602020104020203" pitchFamily="34" charset="0"/>
              </a:rPr>
              <a:t>1.5 days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86B65C6-4FF6-BD09-296B-DF0B04182339}"/>
              </a:ext>
            </a:extLst>
          </p:cNvPr>
          <p:cNvSpPr txBox="1"/>
          <p:nvPr/>
        </p:nvSpPr>
        <p:spPr>
          <a:xfrm>
            <a:off x="7189280" y="5848917"/>
            <a:ext cx="12985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Gill Sans Nova Light" panose="020B0602020104020203" pitchFamily="34" charset="0"/>
              </a:rPr>
              <a:t>1.65 days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C7E0ADB-F45A-29FE-6D1E-F42538FE7285}"/>
              </a:ext>
            </a:extLst>
          </p:cNvPr>
          <p:cNvSpPr txBox="1"/>
          <p:nvPr/>
        </p:nvSpPr>
        <p:spPr>
          <a:xfrm>
            <a:off x="10203414" y="5848916"/>
            <a:ext cx="12985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Gill Sans Nova Light" panose="020B0602020104020203" pitchFamily="34" charset="0"/>
              </a:rPr>
              <a:t>1.75 days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D64FA68-85C4-CDDB-33CA-E3B5F6A3CC1A}"/>
              </a:ext>
            </a:extLst>
          </p:cNvPr>
          <p:cNvSpPr/>
          <p:nvPr/>
        </p:nvSpPr>
        <p:spPr>
          <a:xfrm>
            <a:off x="9245600" y="1845734"/>
            <a:ext cx="2768598" cy="45022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7365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E41BFC-4736-C33B-4D60-339D92BE4B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Resampling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187D9E-83F2-578C-127F-78EE55A67B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1428E9-4DD4-4787-98E0-E9A3F956E1BB}" type="slidenum">
              <a:rPr lang="en-US" smtClean="0"/>
              <a:t>34</a:t>
            </a:fld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3EE6AD3-C586-C5B0-095F-FBF6D5F26F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8440" y="953035"/>
            <a:ext cx="11795760" cy="1069729"/>
          </a:xfrm>
        </p:spPr>
        <p:txBody>
          <a:bodyPr/>
          <a:lstStyle/>
          <a:p>
            <a:r>
              <a:rPr lang="en-US" dirty="0"/>
              <a:t>Particle down-sampling accelerates simulation but introduces artificial broadening of the VDF in low-temperature regions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1AD727B-D2E4-B175-DE94-BBDBF38F88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42" y="2259412"/>
            <a:ext cx="12113115" cy="364555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AC66F32-5D07-403F-EC52-7F0BCBD5294E}"/>
              </a:ext>
            </a:extLst>
          </p:cNvPr>
          <p:cNvSpPr txBox="1"/>
          <p:nvPr/>
        </p:nvSpPr>
        <p:spPr>
          <a:xfrm>
            <a:off x="678180" y="2022764"/>
            <a:ext cx="21691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Gill Sans Nova Light" panose="020B0602020104020203" pitchFamily="34" charset="0"/>
              </a:rPr>
              <a:t>200 particles/cell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51A684-189F-E168-6725-9FD13EB6DE1C}"/>
              </a:ext>
            </a:extLst>
          </p:cNvPr>
          <p:cNvSpPr txBox="1"/>
          <p:nvPr/>
        </p:nvSpPr>
        <p:spPr>
          <a:xfrm>
            <a:off x="3692314" y="2022764"/>
            <a:ext cx="21691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Gill Sans Nova Light" panose="020B0602020104020203" pitchFamily="34" charset="0"/>
              </a:rPr>
              <a:t>250 particles/cell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2C338E-91F1-9C1B-D933-6384A5013379}"/>
              </a:ext>
            </a:extLst>
          </p:cNvPr>
          <p:cNvSpPr txBox="1"/>
          <p:nvPr/>
        </p:nvSpPr>
        <p:spPr>
          <a:xfrm>
            <a:off x="6706448" y="2022764"/>
            <a:ext cx="21691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Gill Sans Nova Light" panose="020B0602020104020203" pitchFamily="34" charset="0"/>
              </a:rPr>
              <a:t>275 particles/cell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AEEA4A-8314-1C81-B970-B1877C30641C}"/>
              </a:ext>
            </a:extLst>
          </p:cNvPr>
          <p:cNvSpPr txBox="1"/>
          <p:nvPr/>
        </p:nvSpPr>
        <p:spPr>
          <a:xfrm>
            <a:off x="9720582" y="1985273"/>
            <a:ext cx="21691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Gill Sans Nova Light" panose="020B0602020104020203" pitchFamily="34" charset="0"/>
              </a:rPr>
              <a:t>300 particles/cell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20B7C59-4A96-E390-09E5-E8E31BAE3EA4}"/>
              </a:ext>
            </a:extLst>
          </p:cNvPr>
          <p:cNvSpPr txBox="1"/>
          <p:nvPr/>
        </p:nvSpPr>
        <p:spPr>
          <a:xfrm>
            <a:off x="1293542" y="5836571"/>
            <a:ext cx="11446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Gill Sans Nova Light" panose="020B0602020104020203" pitchFamily="34" charset="0"/>
              </a:rPr>
              <a:t>1.4 days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0125A20-BD21-5181-B9AD-53895F625296}"/>
              </a:ext>
            </a:extLst>
          </p:cNvPr>
          <p:cNvSpPr txBox="1"/>
          <p:nvPr/>
        </p:nvSpPr>
        <p:spPr>
          <a:xfrm>
            <a:off x="4204538" y="5817826"/>
            <a:ext cx="11446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Gill Sans Nova Light" panose="020B0602020104020203" pitchFamily="34" charset="0"/>
              </a:rPr>
              <a:t>1.5 days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86B65C6-4FF6-BD09-296B-DF0B04182339}"/>
              </a:ext>
            </a:extLst>
          </p:cNvPr>
          <p:cNvSpPr txBox="1"/>
          <p:nvPr/>
        </p:nvSpPr>
        <p:spPr>
          <a:xfrm>
            <a:off x="7189280" y="5848917"/>
            <a:ext cx="12985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Gill Sans Nova Light" panose="020B0602020104020203" pitchFamily="34" charset="0"/>
              </a:rPr>
              <a:t>1.65 days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C7E0ADB-F45A-29FE-6D1E-F42538FE7285}"/>
              </a:ext>
            </a:extLst>
          </p:cNvPr>
          <p:cNvSpPr txBox="1"/>
          <p:nvPr/>
        </p:nvSpPr>
        <p:spPr>
          <a:xfrm>
            <a:off x="10203414" y="5848916"/>
            <a:ext cx="12985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Gill Sans Nova Light" panose="020B0602020104020203" pitchFamily="34" charset="0"/>
              </a:rPr>
              <a:t>1.75 days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D64FA68-85C4-CDDB-33CA-E3B5F6A3CC1A}"/>
              </a:ext>
            </a:extLst>
          </p:cNvPr>
          <p:cNvSpPr/>
          <p:nvPr/>
        </p:nvSpPr>
        <p:spPr>
          <a:xfrm flipH="1">
            <a:off x="12014197" y="1845734"/>
            <a:ext cx="45719" cy="45022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832674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2FEC27-21AA-80BE-B2B6-81E5916A5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Field solve precision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B86B99-FB14-EE4C-6C77-E14F441D36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Field is solved iteratively until a specified tolerance is reached</a:t>
            </a:r>
          </a:p>
          <a:p>
            <a:r>
              <a:rPr lang="en-US" dirty="0"/>
              <a:t>Vary tolerance between 1e-2 and 1e-6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No observable difference in results, but a significant speedup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4246ED-3730-8EAF-E053-11BE65730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1428E9-4DD4-4787-98E0-E9A3F956E1BB}" type="slidenum">
              <a:rPr lang="en-US" smtClean="0"/>
              <a:t>35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315B17-F687-ED5D-8597-6616AFF737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567" y="2416175"/>
            <a:ext cx="9650658" cy="20256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7DD8EED-2BA6-0205-D3B6-0C603173425E}"/>
              </a:ext>
            </a:extLst>
          </p:cNvPr>
          <p:cNvSpPr txBox="1"/>
          <p:nvPr/>
        </p:nvSpPr>
        <p:spPr>
          <a:xfrm>
            <a:off x="5046134" y="2912424"/>
            <a:ext cx="28617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Gill Sans Nova Light" panose="020B0602020104020203" pitchFamily="34" charset="0"/>
              </a:rPr>
              <a:t>2 iterations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0C33FE-8CCA-42BD-5A77-ABBDEBA1ED41}"/>
              </a:ext>
            </a:extLst>
          </p:cNvPr>
          <p:cNvSpPr txBox="1"/>
          <p:nvPr/>
        </p:nvSpPr>
        <p:spPr>
          <a:xfrm>
            <a:off x="5046133" y="3569403"/>
            <a:ext cx="28617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Gill Sans Nova Light" panose="020B0602020104020203" pitchFamily="34" charset="0"/>
              </a:rPr>
              <a:t>3 iterations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092CC6-22F6-C9FC-9159-3460C87D0A94}"/>
              </a:ext>
            </a:extLst>
          </p:cNvPr>
          <p:cNvSpPr txBox="1"/>
          <p:nvPr/>
        </p:nvSpPr>
        <p:spPr>
          <a:xfrm>
            <a:off x="5046132" y="3980160"/>
            <a:ext cx="28617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Gill Sans Nova Light" panose="020B0602020104020203" pitchFamily="34" charset="0"/>
              </a:rPr>
              <a:t>4 iterations</a:t>
            </a:r>
          </a:p>
        </p:txBody>
      </p:sp>
    </p:spTree>
    <p:extLst>
      <p:ext uri="{BB962C8B-B14F-4D97-AF65-F5344CB8AC3E}">
        <p14:creationId xmlns:p14="http://schemas.microsoft.com/office/powerpoint/2010/main" val="896603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39075B-2DD1-48FF-D162-585BC10BC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Optimized simulation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25E751-505D-111D-4BC0-449786B536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8440" y="853440"/>
            <a:ext cx="11795760" cy="2475965"/>
          </a:xfrm>
        </p:spPr>
        <p:txBody>
          <a:bodyPr/>
          <a:lstStyle/>
          <a:p>
            <a:r>
              <a:rPr lang="en-US" dirty="0"/>
              <a:t>Combining results of parameter studies, employ best-found options to perform fastest simulation</a:t>
            </a:r>
          </a:p>
          <a:p>
            <a:pPr lvl="1"/>
            <a:r>
              <a:rPr lang="en-US" dirty="0"/>
              <a:t>Larger field solve tolerance</a:t>
            </a:r>
          </a:p>
          <a:p>
            <a:pPr lvl="1"/>
            <a:r>
              <a:rPr lang="en-US" dirty="0"/>
              <a:t>Increased particle sorting frequency</a:t>
            </a:r>
          </a:p>
          <a:p>
            <a:pPr lvl="1"/>
            <a:r>
              <a:rPr lang="en-US" dirty="0"/>
              <a:t>Resampling only above 300 </a:t>
            </a:r>
            <a:r>
              <a:rPr lang="en-US" dirty="0" err="1"/>
              <a:t>ppc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39D477-E032-3BB4-E283-B2133851B3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1428E9-4DD4-4787-98E0-E9A3F956E1BB}" type="slidenum">
              <a:rPr lang="en-US" smtClean="0"/>
              <a:t>36</a:t>
            </a:fld>
            <a:endParaRPr lang="en-US"/>
          </a:p>
        </p:txBody>
      </p:sp>
      <p:pic>
        <p:nvPicPr>
          <p:cNvPr id="5" name="Picture 4" descr="A diagram of a graph&#10;&#10;Description automatically generated">
            <a:extLst>
              <a:ext uri="{FF2B5EF4-FFF2-40B4-BE49-F238E27FC236}">
                <a16:creationId xmlns:a16="http://schemas.microsoft.com/office/drawing/2014/main" id="{7EB536C6-ECD6-055A-6478-445D7EF9A7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09"/>
          <a:stretch/>
        </p:blipFill>
        <p:spPr>
          <a:xfrm>
            <a:off x="3630507" y="3387020"/>
            <a:ext cx="8383693" cy="336493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AD48D81-40A4-6DD1-9DC7-0AEF1AC98863}"/>
              </a:ext>
            </a:extLst>
          </p:cNvPr>
          <p:cNvSpPr txBox="1"/>
          <p:nvPr/>
        </p:nvSpPr>
        <p:spPr>
          <a:xfrm>
            <a:off x="975360" y="4076800"/>
            <a:ext cx="28177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Gill Sans Nova Light" panose="020B0602020104020203" pitchFamily="34" charset="0"/>
              </a:rPr>
              <a:t>Final time: </a:t>
            </a:r>
          </a:p>
          <a:p>
            <a:r>
              <a:rPr lang="en-US" sz="3600" b="1" dirty="0">
                <a:latin typeface="Gill Sans Nova Light" panose="020B0602020104020203" pitchFamily="34" charset="0"/>
              </a:rPr>
              <a:t>36 hours</a:t>
            </a:r>
          </a:p>
        </p:txBody>
      </p:sp>
    </p:spTree>
    <p:extLst>
      <p:ext uri="{BB962C8B-B14F-4D97-AF65-F5344CB8AC3E}">
        <p14:creationId xmlns:p14="http://schemas.microsoft.com/office/powerpoint/2010/main" val="14350076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F40BAF-DA49-CF91-9ADE-D0DC1D832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317210-9F9B-5C31-E58B-83540B2E65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Multiple GPUs</a:t>
            </a:r>
          </a:p>
          <a:p>
            <a:pPr marL="457200" lvl="1" indent="0">
              <a:buNone/>
            </a:pPr>
            <a:r>
              <a:rPr lang="en-US" dirty="0" err="1"/>
              <a:t>WarpX’s</a:t>
            </a:r>
            <a:r>
              <a:rPr lang="en-US" dirty="0"/>
              <a:t> demonstrated scaling abilities suggests we should be able to tackle much larger problems (3D, larger domains) efficiently by employing many GPUS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4B21C9-D6FF-4F08-1BF2-144BF512AC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1428E9-4DD4-4787-98E0-E9A3F956E1BB}" type="slidenum">
              <a:rPr lang="en-US" smtClean="0"/>
              <a:t>37</a:t>
            </a:fld>
            <a:endParaRPr lang="en-US"/>
          </a:p>
        </p:txBody>
      </p:sp>
      <p:pic>
        <p:nvPicPr>
          <p:cNvPr id="6" name="Picture 2" descr="NVIDIA H100 - GPU computing processor">
            <a:extLst>
              <a:ext uri="{FF2B5EF4-FFF2-40B4-BE49-F238E27FC236}">
                <a16:creationId xmlns:a16="http://schemas.microsoft.com/office/drawing/2014/main" id="{EC7C200D-5764-87C2-76E6-BE7787A06F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934" y="2415291"/>
            <a:ext cx="2703224" cy="2027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NVIDIA H100 - GPU computing processor">
            <a:extLst>
              <a:ext uri="{FF2B5EF4-FFF2-40B4-BE49-F238E27FC236}">
                <a16:creationId xmlns:a16="http://schemas.microsoft.com/office/drawing/2014/main" id="{A9D00ABA-1B7C-1EF2-5875-A2E5521640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1158" y="2415291"/>
            <a:ext cx="2703224" cy="2027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NVIDIA H100 - GPU computing processor">
            <a:extLst>
              <a:ext uri="{FF2B5EF4-FFF2-40B4-BE49-F238E27FC236}">
                <a16:creationId xmlns:a16="http://schemas.microsoft.com/office/drawing/2014/main" id="{FBB4BAD1-BDAC-7C60-1F56-3B10C69863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5022" y="2415291"/>
            <a:ext cx="2703224" cy="2027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NVIDIA H100 - GPU computing processor">
            <a:extLst>
              <a:ext uri="{FF2B5EF4-FFF2-40B4-BE49-F238E27FC236}">
                <a16:creationId xmlns:a16="http://schemas.microsoft.com/office/drawing/2014/main" id="{14EB3471-808F-E9AD-730D-A6F356D17F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8886" y="2415291"/>
            <a:ext cx="2703224" cy="2027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NVIDIA H100 - GPU computing processor">
            <a:extLst>
              <a:ext uri="{FF2B5EF4-FFF2-40B4-BE49-F238E27FC236}">
                <a16:creationId xmlns:a16="http://schemas.microsoft.com/office/drawing/2014/main" id="{912FA7F5-40C2-C160-073E-C70E40795D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574" y="4495409"/>
            <a:ext cx="2703224" cy="2027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NVIDIA H100 - GPU computing processor">
            <a:extLst>
              <a:ext uri="{FF2B5EF4-FFF2-40B4-BE49-F238E27FC236}">
                <a16:creationId xmlns:a16="http://schemas.microsoft.com/office/drawing/2014/main" id="{6196FD3E-94BB-137B-D4E4-DA67405DD4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1798" y="4495409"/>
            <a:ext cx="2703224" cy="2027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NVIDIA H100 - GPU computing processor">
            <a:extLst>
              <a:ext uri="{FF2B5EF4-FFF2-40B4-BE49-F238E27FC236}">
                <a16:creationId xmlns:a16="http://schemas.microsoft.com/office/drawing/2014/main" id="{4750C7D5-E5D8-1F7B-D522-B5DFA5A825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5662" y="4495409"/>
            <a:ext cx="2703224" cy="2027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NVIDIA H100 - GPU computing processor">
            <a:extLst>
              <a:ext uri="{FF2B5EF4-FFF2-40B4-BE49-F238E27FC236}">
                <a16:creationId xmlns:a16="http://schemas.microsoft.com/office/drawing/2014/main" id="{B4626FFF-45A0-229E-C1B9-94EE420A2A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216"/>
          <a:stretch/>
        </p:blipFill>
        <p:spPr bwMode="auto">
          <a:xfrm>
            <a:off x="8629526" y="4495409"/>
            <a:ext cx="2703224" cy="1698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1751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40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6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800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D6D795-AB50-A138-C6F3-44AA54DB4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AEB61E-0D81-808A-AE69-5C2871F67E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Better use of tensor and reduced-precision capabilities</a:t>
            </a:r>
          </a:p>
          <a:p>
            <a:pPr lvl="1"/>
            <a:r>
              <a:rPr lang="en-US" dirty="0"/>
              <a:t>These GPUs are heavily optimized for machine learning workloads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736F4A-6D52-826C-3A5A-08EB256C6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1428E9-4DD4-4787-98E0-E9A3F956E1BB}" type="slidenum">
              <a:rPr lang="en-US" smtClean="0"/>
              <a:t>38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B1080B9-B625-9AC5-4093-199B16CDB931}"/>
              </a:ext>
            </a:extLst>
          </p:cNvPr>
          <p:cNvGrpSpPr/>
          <p:nvPr/>
        </p:nvGrpSpPr>
        <p:grpSpPr>
          <a:xfrm>
            <a:off x="546027" y="2052680"/>
            <a:ext cx="3045229" cy="2576264"/>
            <a:chOff x="6437438" y="909201"/>
            <a:chExt cx="4234773" cy="3582619"/>
          </a:xfrm>
        </p:grpSpPr>
        <p:pic>
          <p:nvPicPr>
            <p:cNvPr id="6" name="Picture 2" descr="NVIDIA H100 - GPU computing processor">
              <a:extLst>
                <a:ext uri="{FF2B5EF4-FFF2-40B4-BE49-F238E27FC236}">
                  <a16:creationId xmlns:a16="http://schemas.microsoft.com/office/drawing/2014/main" id="{877F3721-D7CB-E75D-9AF0-82A1D91426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37438" y="909201"/>
              <a:ext cx="4234773" cy="31760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E893E96-F25E-50B5-3FC3-A1615AF0E34A}"/>
                </a:ext>
              </a:extLst>
            </p:cNvPr>
            <p:cNvSpPr txBox="1"/>
            <p:nvPr/>
          </p:nvSpPr>
          <p:spPr>
            <a:xfrm>
              <a:off x="6809152" y="4030155"/>
              <a:ext cx="349134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latin typeface="Gill Sans Nova Light" panose="020B0602020104020203" pitchFamily="34" charset="0"/>
                </a:rPr>
                <a:t>NVIDIA H100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8E39EBFF-4B70-8A38-9C5F-B3399F9B5970}"/>
              </a:ext>
            </a:extLst>
          </p:cNvPr>
          <p:cNvSpPr txBox="1"/>
          <p:nvPr/>
        </p:nvSpPr>
        <p:spPr>
          <a:xfrm>
            <a:off x="546027" y="4678741"/>
            <a:ext cx="413039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2400" dirty="0">
                <a:latin typeface="Gill Sans Nova Light" panose="020B0602020104020203" pitchFamily="34" charset="0"/>
              </a:rPr>
              <a:t>Released 2022</a:t>
            </a:r>
          </a:p>
          <a:p>
            <a:pPr marL="342900" indent="-342900">
              <a:buFontTx/>
              <a:buChar char="-"/>
            </a:pPr>
            <a:r>
              <a:rPr lang="en-US" sz="2400" dirty="0">
                <a:latin typeface="Gill Sans Nova Light" panose="020B0602020104020203" pitchFamily="34" charset="0"/>
              </a:rPr>
              <a:t>80 GB memory</a:t>
            </a:r>
          </a:p>
          <a:p>
            <a:pPr marL="342900" indent="-342900">
              <a:buFontTx/>
              <a:buChar char="-"/>
            </a:pPr>
            <a:r>
              <a:rPr lang="en-US" sz="2400" b="1" dirty="0">
                <a:latin typeface="Gill Sans Nova Light" panose="020B0602020104020203" pitchFamily="34" charset="0"/>
              </a:rPr>
              <a:t>26 TFLOPS double precision</a:t>
            </a:r>
          </a:p>
          <a:p>
            <a:pPr marL="342900" indent="-342900">
              <a:buFontTx/>
              <a:buChar char="-"/>
            </a:pPr>
            <a:r>
              <a:rPr lang="en-US" sz="2400" b="1" dirty="0">
                <a:latin typeface="Gill Sans Nova Light" panose="020B0602020104020203" pitchFamily="34" charset="0"/>
              </a:rPr>
              <a:t>51 TFLOPS single precision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5EA8C8D-79A1-7E7C-B1C7-CC90EC9856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6421" y="2179259"/>
            <a:ext cx="6358075" cy="177165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A1578C5-1BE4-5CED-0E04-A713834ACBA8}"/>
              </a:ext>
            </a:extLst>
          </p:cNvPr>
          <p:cNvSpPr txBox="1"/>
          <p:nvPr/>
        </p:nvSpPr>
        <p:spPr>
          <a:xfrm>
            <a:off x="5245123" y="388360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Gill Sans Nova Light" panose="020B0602020104020203" pitchFamily="34" charset="0"/>
              </a:rPr>
              <a:t>https://</a:t>
            </a:r>
            <a:r>
              <a:rPr lang="en-US" dirty="0" err="1">
                <a:latin typeface="Gill Sans Nova Light" panose="020B0602020104020203" pitchFamily="34" charset="0"/>
              </a:rPr>
              <a:t>www.nvidia.com</a:t>
            </a:r>
            <a:r>
              <a:rPr lang="en-US" dirty="0">
                <a:latin typeface="Gill Sans Nova Light" panose="020B0602020104020203" pitchFamily="34" charset="0"/>
              </a:rPr>
              <a:t>/</a:t>
            </a:r>
            <a:r>
              <a:rPr lang="en-US" dirty="0" err="1">
                <a:latin typeface="Gill Sans Nova Light" panose="020B0602020104020203" pitchFamily="34" charset="0"/>
              </a:rPr>
              <a:t>en</a:t>
            </a:r>
            <a:r>
              <a:rPr lang="en-US" dirty="0">
                <a:latin typeface="Gill Sans Nova Light" panose="020B0602020104020203" pitchFamily="34" charset="0"/>
              </a:rPr>
              <a:t>-us/data-center/h100/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34CAD37-856E-27B8-4AA6-8657C016EEB9}"/>
              </a:ext>
            </a:extLst>
          </p:cNvPr>
          <p:cNvSpPr txBox="1"/>
          <p:nvPr/>
        </p:nvSpPr>
        <p:spPr>
          <a:xfrm>
            <a:off x="5307408" y="4735685"/>
            <a:ext cx="5971429" cy="954107"/>
          </a:xfrm>
          <a:prstGeom prst="rect">
            <a:avLst/>
          </a:prstGeom>
          <a:solidFill>
            <a:srgbClr val="D9E3F2"/>
          </a:solidFill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Gill Sans Nova Light" panose="020B0602020104020203" pitchFamily="34" charset="0"/>
              </a:rPr>
              <a:t>Can parts of the PIC algorithm be made to work with these operations?</a:t>
            </a:r>
          </a:p>
        </p:txBody>
      </p:sp>
    </p:spTree>
    <p:extLst>
      <p:ext uri="{BB962C8B-B14F-4D97-AF65-F5344CB8AC3E}">
        <p14:creationId xmlns:p14="http://schemas.microsoft.com/office/powerpoint/2010/main" val="818845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  <p:bldP spid="12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atellite in space with solar panels&#10;&#10;Description automatically generated">
            <a:extLst>
              <a:ext uri="{FF2B5EF4-FFF2-40B4-BE49-F238E27FC236}">
                <a16:creationId xmlns:a16="http://schemas.microsoft.com/office/drawing/2014/main" id="{635FFB46-6092-9C88-0197-64FEC377C42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569" b="22818"/>
          <a:stretch/>
        </p:blipFill>
        <p:spPr>
          <a:xfrm>
            <a:off x="0" y="0"/>
            <a:ext cx="12192000" cy="344532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E52DA51-15EC-2651-D008-C418337337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75857"/>
            <a:ext cx="12192000" cy="1034415"/>
          </a:xfrm>
          <a:solidFill>
            <a:srgbClr val="DAE3F3"/>
          </a:solidFill>
        </p:spPr>
        <p:txBody>
          <a:bodyPr>
            <a:normAutofit/>
          </a:bodyPr>
          <a:lstStyle/>
          <a:p>
            <a:pPr algn="l"/>
            <a:r>
              <a:rPr lang="en-US" sz="6600" dirty="0"/>
              <a:t>Conclusions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C8F842D-CD99-349F-535D-5314ED439081}"/>
              </a:ext>
            </a:extLst>
          </p:cNvPr>
          <p:cNvSpPr/>
          <p:nvPr/>
        </p:nvSpPr>
        <p:spPr>
          <a:xfrm>
            <a:off x="0" y="3810272"/>
            <a:ext cx="12192000" cy="30477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  <a:latin typeface="Gill Sans Nova Light" panose="020B0602020104020203" pitchFamily="34" charset="0"/>
              </a:rPr>
              <a:t>WarpX competitive with existing codes and a good fit for Hall thruster simulation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  <a:latin typeface="Gill Sans Nova Light" panose="020B0602020104020203" pitchFamily="34" charset="0"/>
              </a:rPr>
              <a:t>Resampling should be applied carefully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  <a:latin typeface="Gill Sans Nova Light" panose="020B0602020104020203" pitchFamily="34" charset="0"/>
              </a:rPr>
              <a:t>Results not very sensitive to field solve precision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  <a:latin typeface="Gill Sans Nova Light" panose="020B0602020104020203" pitchFamily="34" charset="0"/>
              </a:rPr>
              <a:t>GPU-based codes can do a lot with little hardware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  <a:latin typeface="Gill Sans Nova Light" panose="020B0602020104020203" pitchFamily="34" charset="0"/>
              </a:rPr>
              <a:t>Advancements in GPU hardware making kinetic simulations more tractable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  <a:latin typeface="Gill Sans Nova Light" panose="020B0602020104020203" pitchFamily="34" charset="0"/>
              </a:rPr>
              <a:t>Our code is public, available at https://</a:t>
            </a:r>
            <a:r>
              <a:rPr lang="en-US" sz="2800" dirty="0" err="1">
                <a:solidFill>
                  <a:schemeClr val="tx1"/>
                </a:solidFill>
                <a:latin typeface="Gill Sans Nova Light" panose="020B0602020104020203" pitchFamily="34" charset="0"/>
              </a:rPr>
              <a:t>github.com</a:t>
            </a:r>
            <a:r>
              <a:rPr lang="en-US" sz="2800" dirty="0">
                <a:solidFill>
                  <a:schemeClr val="tx1"/>
                </a:solidFill>
                <a:latin typeface="Gill Sans Nova Light" panose="020B0602020104020203" pitchFamily="34" charset="0"/>
              </a:rPr>
              <a:t>/</a:t>
            </a:r>
            <a:r>
              <a:rPr lang="en-US" sz="2800" dirty="0" err="1">
                <a:solidFill>
                  <a:schemeClr val="tx1"/>
                </a:solidFill>
                <a:latin typeface="Gill Sans Nova Light" panose="020B0602020104020203" pitchFamily="34" charset="0"/>
              </a:rPr>
              <a:t>archermarx</a:t>
            </a:r>
            <a:r>
              <a:rPr lang="en-US" sz="2800" dirty="0">
                <a:solidFill>
                  <a:schemeClr val="tx1"/>
                </a:solidFill>
                <a:latin typeface="Gill Sans Nova Light" panose="020B0602020104020203" pitchFamily="34" charset="0"/>
              </a:rPr>
              <a:t>/</a:t>
            </a:r>
            <a:r>
              <a:rPr lang="en-US" sz="2800" dirty="0" err="1">
                <a:solidFill>
                  <a:schemeClr val="tx1"/>
                </a:solidFill>
                <a:latin typeface="Gill Sans Nova Light" panose="020B0602020104020203" pitchFamily="34" charset="0"/>
              </a:rPr>
              <a:t>warpx</a:t>
            </a:r>
            <a:r>
              <a:rPr lang="en-US" sz="2800" dirty="0">
                <a:solidFill>
                  <a:schemeClr val="tx1"/>
                </a:solidFill>
                <a:latin typeface="Gill Sans Nova Light" panose="020B0602020104020203" pitchFamily="34" charset="0"/>
              </a:rPr>
              <a:t>-hall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tx1"/>
              </a:solidFill>
              <a:latin typeface="Gill Sans Nova Light" panose="020B06020201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tx1"/>
              </a:solidFill>
              <a:latin typeface="Gill Sans Nova Light" panose="020B0602020104020203" pitchFamily="34" charset="0"/>
            </a:endParaRPr>
          </a:p>
        </p:txBody>
      </p:sp>
      <p:pic>
        <p:nvPicPr>
          <p:cNvPr id="5" name="Picture 2" descr="U-M Logo Guidelines – Brand &amp; Visual Identity">
            <a:extLst>
              <a:ext uri="{FF2B5EF4-FFF2-40B4-BE49-F238E27FC236}">
                <a16:creationId xmlns:a16="http://schemas.microsoft.com/office/drawing/2014/main" id="{F73DCF7D-1508-88ED-4C94-B6B86CDEAA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9532" y="6194210"/>
            <a:ext cx="622468" cy="659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E2DB25C-B610-EB63-A417-7BA409FB6C7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71" r="3857" b="1849"/>
          <a:stretch/>
        </p:blipFill>
        <p:spPr>
          <a:xfrm>
            <a:off x="10891852" y="6181728"/>
            <a:ext cx="658967" cy="672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199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FF07D-9FED-D289-F7B7-668C27C3F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GPU vs CPU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85B78F-66BD-BCEB-2F2D-4BDA0C6752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8440" y="953035"/>
            <a:ext cx="5877560" cy="1050269"/>
          </a:xfrm>
        </p:spPr>
        <p:txBody>
          <a:bodyPr/>
          <a:lstStyle/>
          <a:p>
            <a:r>
              <a:rPr lang="en-US" dirty="0"/>
              <a:t>CPUS: fast but can’t do much in parallel (2-8 cores, typically)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2279D9-6CE1-45C7-5304-25E113670A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1428E9-4DD4-4787-98E0-E9A3F956E1BB}" type="slidenum">
              <a:rPr lang="en-US" smtClean="0"/>
              <a:t>4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7D0665E-F8E4-9915-BB3E-655AC7223843}"/>
              </a:ext>
            </a:extLst>
          </p:cNvPr>
          <p:cNvSpPr txBox="1">
            <a:spLocks/>
          </p:cNvSpPr>
          <p:nvPr/>
        </p:nvSpPr>
        <p:spPr>
          <a:xfrm>
            <a:off x="6248129" y="953035"/>
            <a:ext cx="5877560" cy="1050269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Gill Sans Nova" panose="020B0602020104020203" pitchFamily="34" charset="0"/>
                <a:ea typeface="Cambria" panose="02040503050406030204" pitchFamily="18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ill Sans Nova" panose="020B0602020104020203" pitchFamily="34" charset="0"/>
                <a:ea typeface="Cambria" panose="02040503050406030204" pitchFamily="18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ill Sans Nova" panose="020B0602020104020203" pitchFamily="34" charset="0"/>
                <a:ea typeface="Cambria" panose="02040503050406030204" pitchFamily="18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ill Sans Nova" panose="020B0602020104020203" pitchFamily="34" charset="0"/>
                <a:ea typeface="Cambria" panose="02040503050406030204" pitchFamily="18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ill Sans Nova" panose="020B0602020104020203" pitchFamily="34" charset="0"/>
                <a:ea typeface="Cambria" panose="02040503050406030204" pitchFamily="18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>
                <a:latin typeface="Gill Sans Nova Light" panose="020B0602020104020203" pitchFamily="34" charset="0"/>
              </a:rPr>
              <a:t>GPUS: slower individual cores but thousands of them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06E901D-4534-B909-86C4-F8192698615F}"/>
              </a:ext>
            </a:extLst>
          </p:cNvPr>
          <p:cNvGrpSpPr/>
          <p:nvPr/>
        </p:nvGrpSpPr>
        <p:grpSpPr>
          <a:xfrm>
            <a:off x="218440" y="2186305"/>
            <a:ext cx="5877560" cy="3959984"/>
            <a:chOff x="218440" y="2186305"/>
            <a:chExt cx="5877560" cy="3959984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6DCB1AB-916A-3476-753C-68ADA1E3866F}"/>
                </a:ext>
              </a:extLst>
            </p:cNvPr>
            <p:cNvSpPr/>
            <p:nvPr/>
          </p:nvSpPr>
          <p:spPr>
            <a:xfrm>
              <a:off x="218440" y="2186305"/>
              <a:ext cx="5877560" cy="132623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i="1" dirty="0">
                  <a:solidFill>
                    <a:schemeClr val="accent1">
                      <a:lumMod val="50000"/>
                    </a:schemeClr>
                  </a:solidFill>
                  <a:latin typeface="Century Schoolbook" panose="02040604050505020304" pitchFamily="18" charset="0"/>
                </a:rPr>
                <a:t>RAM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438F51C-C756-6C3D-3A1E-D9D88991C27F}"/>
                </a:ext>
              </a:extLst>
            </p:cNvPr>
            <p:cNvSpPr/>
            <p:nvPr/>
          </p:nvSpPr>
          <p:spPr>
            <a:xfrm>
              <a:off x="218440" y="3688901"/>
              <a:ext cx="5877560" cy="382356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i="1" dirty="0">
                  <a:solidFill>
                    <a:schemeClr val="accent1">
                      <a:lumMod val="50000"/>
                    </a:schemeClr>
                  </a:solidFill>
                  <a:latin typeface="Century Schoolbook" panose="02040604050505020304" pitchFamily="18" charset="0"/>
                </a:rPr>
                <a:t>Cache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6297CD1-F149-A016-67DD-859A99862CCB}"/>
                </a:ext>
              </a:extLst>
            </p:cNvPr>
            <p:cNvSpPr/>
            <p:nvPr/>
          </p:nvSpPr>
          <p:spPr>
            <a:xfrm>
              <a:off x="4217126" y="4218416"/>
              <a:ext cx="1878874" cy="89035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i="1" dirty="0">
                  <a:solidFill>
                    <a:schemeClr val="accent1">
                      <a:lumMod val="50000"/>
                    </a:schemeClr>
                  </a:solidFill>
                  <a:latin typeface="Century Schoolbook" panose="02040604050505020304" pitchFamily="18" charset="0"/>
                </a:rPr>
                <a:t>Core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7BB494E-9ABE-9483-1044-1398BF99B8F9}"/>
                </a:ext>
              </a:extLst>
            </p:cNvPr>
            <p:cNvSpPr/>
            <p:nvPr/>
          </p:nvSpPr>
          <p:spPr>
            <a:xfrm>
              <a:off x="4217126" y="5255932"/>
              <a:ext cx="1878874" cy="89035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i="1" dirty="0">
                  <a:solidFill>
                    <a:schemeClr val="accent1">
                      <a:lumMod val="50000"/>
                    </a:schemeClr>
                  </a:solidFill>
                  <a:latin typeface="Century Schoolbook" panose="02040604050505020304" pitchFamily="18" charset="0"/>
                </a:rPr>
                <a:t>Core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F8DEAE4-66F2-47B2-7304-2FE60E7BFC2C}"/>
                </a:ext>
              </a:extLst>
            </p:cNvPr>
            <p:cNvSpPr/>
            <p:nvPr/>
          </p:nvSpPr>
          <p:spPr>
            <a:xfrm>
              <a:off x="2217783" y="5255931"/>
              <a:ext cx="1878874" cy="89035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i="1" dirty="0">
                  <a:solidFill>
                    <a:schemeClr val="accent1">
                      <a:lumMod val="50000"/>
                    </a:schemeClr>
                  </a:solidFill>
                  <a:latin typeface="Century Schoolbook" panose="02040604050505020304" pitchFamily="18" charset="0"/>
                </a:rPr>
                <a:t>Core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DB80875-4037-29D1-5B6B-AB9E9F122588}"/>
                </a:ext>
              </a:extLst>
            </p:cNvPr>
            <p:cNvSpPr/>
            <p:nvPr/>
          </p:nvSpPr>
          <p:spPr>
            <a:xfrm>
              <a:off x="2217783" y="4218415"/>
              <a:ext cx="1878874" cy="89035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i="1" dirty="0">
                  <a:solidFill>
                    <a:schemeClr val="accent1">
                      <a:lumMod val="50000"/>
                    </a:schemeClr>
                  </a:solidFill>
                  <a:latin typeface="Century Schoolbook" panose="02040604050505020304" pitchFamily="18" charset="0"/>
                </a:rPr>
                <a:t>Core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C2F7AF6-2870-78D9-6289-7CA843C91E14}"/>
                </a:ext>
              </a:extLst>
            </p:cNvPr>
            <p:cNvSpPr/>
            <p:nvPr/>
          </p:nvSpPr>
          <p:spPr>
            <a:xfrm>
              <a:off x="218440" y="4218415"/>
              <a:ext cx="1878874" cy="89035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i="1" dirty="0">
                  <a:solidFill>
                    <a:schemeClr val="accent1">
                      <a:lumMod val="50000"/>
                    </a:schemeClr>
                  </a:solidFill>
                  <a:latin typeface="Century Schoolbook" panose="02040604050505020304" pitchFamily="18" charset="0"/>
                </a:rPr>
                <a:t>Core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52EDAFE3-530F-57DB-29AC-774466AF7C89}"/>
                </a:ext>
              </a:extLst>
            </p:cNvPr>
            <p:cNvSpPr/>
            <p:nvPr/>
          </p:nvSpPr>
          <p:spPr>
            <a:xfrm>
              <a:off x="218440" y="5255931"/>
              <a:ext cx="1878874" cy="89035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i="1" dirty="0">
                  <a:solidFill>
                    <a:schemeClr val="accent1">
                      <a:lumMod val="50000"/>
                    </a:schemeClr>
                  </a:solidFill>
                  <a:latin typeface="Century Schoolbook" panose="02040604050505020304" pitchFamily="18" charset="0"/>
                </a:rPr>
                <a:t>Core</a:t>
              </a:r>
            </a:p>
          </p:txBody>
        </p:sp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9469BB2B-477B-42EF-4BB3-102FF0FAFDF9}"/>
              </a:ext>
            </a:extLst>
          </p:cNvPr>
          <p:cNvGrpSpPr/>
          <p:nvPr/>
        </p:nvGrpSpPr>
        <p:grpSpPr>
          <a:xfrm>
            <a:off x="6248129" y="2186305"/>
            <a:ext cx="5877560" cy="4289529"/>
            <a:chOff x="6248129" y="2186305"/>
            <a:chExt cx="5877560" cy="4289529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7E42D714-ECC7-1BB3-9E51-0F8BFBD02D92}"/>
                </a:ext>
              </a:extLst>
            </p:cNvPr>
            <p:cNvSpPr/>
            <p:nvPr/>
          </p:nvSpPr>
          <p:spPr>
            <a:xfrm>
              <a:off x="6248129" y="2186305"/>
              <a:ext cx="5877560" cy="132623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i="1" dirty="0">
                  <a:solidFill>
                    <a:schemeClr val="accent1">
                      <a:lumMod val="50000"/>
                    </a:schemeClr>
                  </a:solidFill>
                  <a:latin typeface="Century Schoolbook" panose="02040604050505020304" pitchFamily="18" charset="0"/>
                </a:rPr>
                <a:t>VRAM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C1DFB67-59D0-2F20-13CA-EC50BF4B4DC7}"/>
                </a:ext>
              </a:extLst>
            </p:cNvPr>
            <p:cNvSpPr/>
            <p:nvPr/>
          </p:nvSpPr>
          <p:spPr>
            <a:xfrm>
              <a:off x="6248129" y="3688900"/>
              <a:ext cx="849357" cy="58464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i="1" dirty="0">
                  <a:solidFill>
                    <a:schemeClr val="accent1">
                      <a:lumMod val="50000"/>
                    </a:schemeClr>
                  </a:solidFill>
                  <a:latin typeface="Century Schoolbook" panose="02040604050505020304" pitchFamily="18" charset="0"/>
                </a:rPr>
                <a:t>Cache</a:t>
              </a:r>
            </a:p>
          </p:txBody>
        </p: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60BDEFFB-7715-B2C1-9129-816845FDC302}"/>
                </a:ext>
              </a:extLst>
            </p:cNvPr>
            <p:cNvGrpSpPr/>
            <p:nvPr/>
          </p:nvGrpSpPr>
          <p:grpSpPr>
            <a:xfrm>
              <a:off x="7187564" y="3688900"/>
              <a:ext cx="4938125" cy="580410"/>
              <a:chOff x="7187564" y="3688900"/>
              <a:chExt cx="5169242" cy="580410"/>
            </a:xfrm>
          </p:grpSpPr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2B0FDE14-3D44-78A3-0008-B6633A155113}"/>
                  </a:ext>
                </a:extLst>
              </p:cNvPr>
              <p:cNvGrpSpPr/>
              <p:nvPr/>
            </p:nvGrpSpPr>
            <p:grpSpPr>
              <a:xfrm>
                <a:off x="7187564" y="3688900"/>
                <a:ext cx="792568" cy="580410"/>
                <a:chOff x="7187564" y="3688900"/>
                <a:chExt cx="792568" cy="580410"/>
              </a:xfrm>
            </p:grpSpPr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7E24F49A-C338-8CDC-3A7E-4ACA83321E8C}"/>
                    </a:ext>
                  </a:extLst>
                </p:cNvPr>
                <p:cNvSpPr/>
                <p:nvPr/>
              </p:nvSpPr>
              <p:spPr>
                <a:xfrm>
                  <a:off x="7187564" y="3688900"/>
                  <a:ext cx="351245" cy="260514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i="1" dirty="0">
                    <a:solidFill>
                      <a:schemeClr val="accent1">
                        <a:lumMod val="50000"/>
                      </a:schemeClr>
                    </a:solidFill>
                    <a:latin typeface="Century Schoolbook" panose="02040604050505020304" pitchFamily="18" charset="0"/>
                  </a:endParaRPr>
                </a:p>
              </p:txBody>
            </p:sp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451B7DB3-628B-2526-7825-36877E344169}"/>
                    </a:ext>
                  </a:extLst>
                </p:cNvPr>
                <p:cNvSpPr/>
                <p:nvPr/>
              </p:nvSpPr>
              <p:spPr>
                <a:xfrm>
                  <a:off x="7187564" y="4008796"/>
                  <a:ext cx="351245" cy="260514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i="1" dirty="0">
                    <a:solidFill>
                      <a:schemeClr val="accent1">
                        <a:lumMod val="50000"/>
                      </a:schemeClr>
                    </a:solidFill>
                    <a:latin typeface="Century Schoolbook" panose="02040604050505020304" pitchFamily="18" charset="0"/>
                  </a:endParaRPr>
                </a:p>
              </p:txBody>
            </p:sp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689D2A78-5572-1A42-B953-1016CBDD9FFE}"/>
                    </a:ext>
                  </a:extLst>
                </p:cNvPr>
                <p:cNvSpPr/>
                <p:nvPr/>
              </p:nvSpPr>
              <p:spPr>
                <a:xfrm>
                  <a:off x="7628887" y="3688900"/>
                  <a:ext cx="351245" cy="260514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i="1" dirty="0">
                    <a:solidFill>
                      <a:schemeClr val="accent1">
                        <a:lumMod val="50000"/>
                      </a:schemeClr>
                    </a:solidFill>
                    <a:latin typeface="Century Schoolbook" panose="02040604050505020304" pitchFamily="18" charset="0"/>
                  </a:endParaRPr>
                </a:p>
              </p:txBody>
            </p:sp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0AEB3F05-A3E2-5D3A-2EFB-A58943E24B2D}"/>
                    </a:ext>
                  </a:extLst>
                </p:cNvPr>
                <p:cNvSpPr/>
                <p:nvPr/>
              </p:nvSpPr>
              <p:spPr>
                <a:xfrm>
                  <a:off x="7628887" y="4008796"/>
                  <a:ext cx="351245" cy="260514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i="1" dirty="0">
                    <a:solidFill>
                      <a:schemeClr val="accent1">
                        <a:lumMod val="50000"/>
                      </a:schemeClr>
                    </a:solidFill>
                    <a:latin typeface="Century Schoolbook" panose="02040604050505020304" pitchFamily="18" charset="0"/>
                  </a:endParaRPr>
                </a:p>
              </p:txBody>
            </p:sp>
          </p:grpSp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F47EFA13-E9FF-C65F-F7F1-E658AF27C2F8}"/>
                  </a:ext>
                </a:extLst>
              </p:cNvPr>
              <p:cNvGrpSpPr/>
              <p:nvPr/>
            </p:nvGrpSpPr>
            <p:grpSpPr>
              <a:xfrm>
                <a:off x="8070210" y="3688900"/>
                <a:ext cx="792568" cy="580410"/>
                <a:chOff x="7187564" y="3688900"/>
                <a:chExt cx="792568" cy="580410"/>
              </a:xfrm>
            </p:grpSpPr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C1B3F7A0-41A4-84D8-8F92-1620D7D651BD}"/>
                    </a:ext>
                  </a:extLst>
                </p:cNvPr>
                <p:cNvSpPr/>
                <p:nvPr/>
              </p:nvSpPr>
              <p:spPr>
                <a:xfrm>
                  <a:off x="7187564" y="3688900"/>
                  <a:ext cx="351245" cy="260514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i="1" dirty="0">
                    <a:solidFill>
                      <a:schemeClr val="accent1">
                        <a:lumMod val="50000"/>
                      </a:schemeClr>
                    </a:solidFill>
                    <a:latin typeface="Century Schoolbook" panose="02040604050505020304" pitchFamily="18" charset="0"/>
                  </a:endParaRPr>
                </a:p>
              </p:txBody>
            </p:sp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D20F73C4-CC89-0DA6-CBB4-CD2CD4E98DEA}"/>
                    </a:ext>
                  </a:extLst>
                </p:cNvPr>
                <p:cNvSpPr/>
                <p:nvPr/>
              </p:nvSpPr>
              <p:spPr>
                <a:xfrm>
                  <a:off x="7187564" y="4008796"/>
                  <a:ext cx="351245" cy="260514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i="1" dirty="0">
                    <a:solidFill>
                      <a:schemeClr val="accent1">
                        <a:lumMod val="50000"/>
                      </a:schemeClr>
                    </a:solidFill>
                    <a:latin typeface="Century Schoolbook" panose="02040604050505020304" pitchFamily="18" charset="0"/>
                  </a:endParaRPr>
                </a:p>
              </p:txBody>
            </p:sp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A5D6C997-3301-C4EB-D3B5-A472830022F4}"/>
                    </a:ext>
                  </a:extLst>
                </p:cNvPr>
                <p:cNvSpPr/>
                <p:nvPr/>
              </p:nvSpPr>
              <p:spPr>
                <a:xfrm>
                  <a:off x="7628887" y="3688900"/>
                  <a:ext cx="351245" cy="260514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i="1" dirty="0">
                    <a:solidFill>
                      <a:schemeClr val="accent1">
                        <a:lumMod val="50000"/>
                      </a:schemeClr>
                    </a:solidFill>
                    <a:latin typeface="Century Schoolbook" panose="02040604050505020304" pitchFamily="18" charset="0"/>
                  </a:endParaRPr>
                </a:p>
              </p:txBody>
            </p:sp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3E4E189B-488C-8779-7173-10F226644CF1}"/>
                    </a:ext>
                  </a:extLst>
                </p:cNvPr>
                <p:cNvSpPr/>
                <p:nvPr/>
              </p:nvSpPr>
              <p:spPr>
                <a:xfrm>
                  <a:off x="7628887" y="4008796"/>
                  <a:ext cx="351245" cy="260514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i="1" dirty="0">
                    <a:solidFill>
                      <a:schemeClr val="accent1">
                        <a:lumMod val="50000"/>
                      </a:schemeClr>
                    </a:solidFill>
                    <a:latin typeface="Century Schoolbook" panose="02040604050505020304" pitchFamily="18" charset="0"/>
                  </a:endParaRPr>
                </a:p>
              </p:txBody>
            </p:sp>
          </p:grpSp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51C286D0-52C8-8487-2227-CE2DE5F7B5CA}"/>
                  </a:ext>
                </a:extLst>
              </p:cNvPr>
              <p:cNvGrpSpPr/>
              <p:nvPr/>
            </p:nvGrpSpPr>
            <p:grpSpPr>
              <a:xfrm>
                <a:off x="8952856" y="3688900"/>
                <a:ext cx="792568" cy="580410"/>
                <a:chOff x="7187564" y="3688900"/>
                <a:chExt cx="792568" cy="580410"/>
              </a:xfrm>
            </p:grpSpPr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FC7C4B22-2DC3-7A6A-0FA5-AD46470FA591}"/>
                    </a:ext>
                  </a:extLst>
                </p:cNvPr>
                <p:cNvSpPr/>
                <p:nvPr/>
              </p:nvSpPr>
              <p:spPr>
                <a:xfrm>
                  <a:off x="7187564" y="3688900"/>
                  <a:ext cx="351245" cy="260514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i="1" dirty="0">
                    <a:solidFill>
                      <a:schemeClr val="accent1">
                        <a:lumMod val="50000"/>
                      </a:schemeClr>
                    </a:solidFill>
                    <a:latin typeface="Century Schoolbook" panose="02040604050505020304" pitchFamily="18" charset="0"/>
                  </a:endParaRPr>
                </a:p>
              </p:txBody>
            </p:sp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E140A837-3E09-5950-D6F5-EE834C553490}"/>
                    </a:ext>
                  </a:extLst>
                </p:cNvPr>
                <p:cNvSpPr/>
                <p:nvPr/>
              </p:nvSpPr>
              <p:spPr>
                <a:xfrm>
                  <a:off x="7187564" y="4008796"/>
                  <a:ext cx="351245" cy="260514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i="1" dirty="0">
                    <a:solidFill>
                      <a:schemeClr val="accent1">
                        <a:lumMod val="50000"/>
                      </a:schemeClr>
                    </a:solidFill>
                    <a:latin typeface="Century Schoolbook" panose="02040604050505020304" pitchFamily="18" charset="0"/>
                  </a:endParaRPr>
                </a:p>
              </p:txBody>
            </p:sp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59B5B12D-4DAA-4A6C-F815-224FC0F53EF5}"/>
                    </a:ext>
                  </a:extLst>
                </p:cNvPr>
                <p:cNvSpPr/>
                <p:nvPr/>
              </p:nvSpPr>
              <p:spPr>
                <a:xfrm>
                  <a:off x="7628887" y="3688900"/>
                  <a:ext cx="351245" cy="260514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i="1" dirty="0">
                    <a:solidFill>
                      <a:schemeClr val="accent1">
                        <a:lumMod val="50000"/>
                      </a:schemeClr>
                    </a:solidFill>
                    <a:latin typeface="Century Schoolbook" panose="02040604050505020304" pitchFamily="18" charset="0"/>
                  </a:endParaRPr>
                </a:p>
              </p:txBody>
            </p:sp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E25E17F0-4615-DAAF-7B07-AD32773418E3}"/>
                    </a:ext>
                  </a:extLst>
                </p:cNvPr>
                <p:cNvSpPr/>
                <p:nvPr/>
              </p:nvSpPr>
              <p:spPr>
                <a:xfrm>
                  <a:off x="7628887" y="4008796"/>
                  <a:ext cx="351245" cy="260514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i="1" dirty="0">
                    <a:solidFill>
                      <a:schemeClr val="accent1">
                        <a:lumMod val="50000"/>
                      </a:schemeClr>
                    </a:solidFill>
                    <a:latin typeface="Century Schoolbook" panose="02040604050505020304" pitchFamily="18" charset="0"/>
                  </a:endParaRPr>
                </a:p>
              </p:txBody>
            </p:sp>
          </p:grpSp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8D6C60AD-26B9-BBF1-EF1E-EFEFF737C0FF}"/>
                  </a:ext>
                </a:extLst>
              </p:cNvPr>
              <p:cNvGrpSpPr/>
              <p:nvPr/>
            </p:nvGrpSpPr>
            <p:grpSpPr>
              <a:xfrm>
                <a:off x="9835502" y="3688900"/>
                <a:ext cx="792568" cy="580410"/>
                <a:chOff x="7187564" y="3688900"/>
                <a:chExt cx="792568" cy="580410"/>
              </a:xfrm>
            </p:grpSpPr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5FEF01C4-118C-EA5D-C172-E923C4E5264C}"/>
                    </a:ext>
                  </a:extLst>
                </p:cNvPr>
                <p:cNvSpPr/>
                <p:nvPr/>
              </p:nvSpPr>
              <p:spPr>
                <a:xfrm>
                  <a:off x="7187564" y="3688900"/>
                  <a:ext cx="351245" cy="260514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i="1" dirty="0">
                    <a:solidFill>
                      <a:schemeClr val="accent1">
                        <a:lumMod val="50000"/>
                      </a:schemeClr>
                    </a:solidFill>
                    <a:latin typeface="Century Schoolbook" panose="02040604050505020304" pitchFamily="18" charset="0"/>
                  </a:endParaRPr>
                </a:p>
              </p:txBody>
            </p:sp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D8567DF1-F16D-4A30-D1D6-108F661732FC}"/>
                    </a:ext>
                  </a:extLst>
                </p:cNvPr>
                <p:cNvSpPr/>
                <p:nvPr/>
              </p:nvSpPr>
              <p:spPr>
                <a:xfrm>
                  <a:off x="7187564" y="4008796"/>
                  <a:ext cx="351245" cy="260514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i="1" dirty="0">
                    <a:solidFill>
                      <a:schemeClr val="accent1">
                        <a:lumMod val="50000"/>
                      </a:schemeClr>
                    </a:solidFill>
                    <a:latin typeface="Century Schoolbook" panose="02040604050505020304" pitchFamily="18" charset="0"/>
                  </a:endParaRPr>
                </a:p>
              </p:txBody>
            </p:sp>
            <p:sp>
              <p:nvSpPr>
                <p:cNvPr id="46" name="Rectangle 45">
                  <a:extLst>
                    <a:ext uri="{FF2B5EF4-FFF2-40B4-BE49-F238E27FC236}">
                      <a16:creationId xmlns:a16="http://schemas.microsoft.com/office/drawing/2014/main" id="{DC52FCA2-ACE8-7F32-C340-A0150D65B358}"/>
                    </a:ext>
                  </a:extLst>
                </p:cNvPr>
                <p:cNvSpPr/>
                <p:nvPr/>
              </p:nvSpPr>
              <p:spPr>
                <a:xfrm>
                  <a:off x="7628887" y="3688900"/>
                  <a:ext cx="351245" cy="260514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i="1" dirty="0">
                    <a:solidFill>
                      <a:schemeClr val="accent1">
                        <a:lumMod val="50000"/>
                      </a:schemeClr>
                    </a:solidFill>
                    <a:latin typeface="Century Schoolbook" panose="02040604050505020304" pitchFamily="18" charset="0"/>
                  </a:endParaRPr>
                </a:p>
              </p:txBody>
            </p:sp>
            <p:sp>
              <p:nvSpPr>
                <p:cNvPr id="47" name="Rectangle 46">
                  <a:extLst>
                    <a:ext uri="{FF2B5EF4-FFF2-40B4-BE49-F238E27FC236}">
                      <a16:creationId xmlns:a16="http://schemas.microsoft.com/office/drawing/2014/main" id="{4B9FD238-91E1-974B-3E66-1007EA83DB79}"/>
                    </a:ext>
                  </a:extLst>
                </p:cNvPr>
                <p:cNvSpPr/>
                <p:nvPr/>
              </p:nvSpPr>
              <p:spPr>
                <a:xfrm>
                  <a:off x="7628887" y="4008796"/>
                  <a:ext cx="351245" cy="260514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i="1" dirty="0">
                    <a:solidFill>
                      <a:schemeClr val="accent1">
                        <a:lumMod val="50000"/>
                      </a:schemeClr>
                    </a:solidFill>
                    <a:latin typeface="Century Schoolbook" panose="02040604050505020304" pitchFamily="18" charset="0"/>
                  </a:endParaRPr>
                </a:p>
              </p:txBody>
            </p:sp>
          </p:grpSp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4A6ABEEA-5808-C227-5085-C5EF9CA020A8}"/>
                  </a:ext>
                </a:extLst>
              </p:cNvPr>
              <p:cNvGrpSpPr/>
              <p:nvPr/>
            </p:nvGrpSpPr>
            <p:grpSpPr>
              <a:xfrm>
                <a:off x="10681592" y="3688900"/>
                <a:ext cx="792568" cy="580410"/>
                <a:chOff x="7187564" y="3688900"/>
                <a:chExt cx="792568" cy="580410"/>
              </a:xfrm>
            </p:grpSpPr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BE55F566-758E-F379-3B17-A3F971D1762F}"/>
                    </a:ext>
                  </a:extLst>
                </p:cNvPr>
                <p:cNvSpPr/>
                <p:nvPr/>
              </p:nvSpPr>
              <p:spPr>
                <a:xfrm>
                  <a:off x="7187564" y="3688900"/>
                  <a:ext cx="351245" cy="260514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i="1" dirty="0">
                    <a:solidFill>
                      <a:schemeClr val="accent1">
                        <a:lumMod val="50000"/>
                      </a:schemeClr>
                    </a:solidFill>
                    <a:latin typeface="Century Schoolbook" panose="02040604050505020304" pitchFamily="18" charset="0"/>
                  </a:endParaRPr>
                </a:p>
              </p:txBody>
            </p:sp>
            <p:sp>
              <p:nvSpPr>
                <p:cNvPr id="50" name="Rectangle 49">
                  <a:extLst>
                    <a:ext uri="{FF2B5EF4-FFF2-40B4-BE49-F238E27FC236}">
                      <a16:creationId xmlns:a16="http://schemas.microsoft.com/office/drawing/2014/main" id="{0F301EA8-FD81-E683-3D26-E39E1007B6A9}"/>
                    </a:ext>
                  </a:extLst>
                </p:cNvPr>
                <p:cNvSpPr/>
                <p:nvPr/>
              </p:nvSpPr>
              <p:spPr>
                <a:xfrm>
                  <a:off x="7187564" y="4008796"/>
                  <a:ext cx="351245" cy="260514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i="1" dirty="0">
                    <a:solidFill>
                      <a:schemeClr val="accent1">
                        <a:lumMod val="50000"/>
                      </a:schemeClr>
                    </a:solidFill>
                    <a:latin typeface="Century Schoolbook" panose="02040604050505020304" pitchFamily="18" charset="0"/>
                  </a:endParaRPr>
                </a:p>
              </p:txBody>
            </p:sp>
            <p:sp>
              <p:nvSpPr>
                <p:cNvPr id="51" name="Rectangle 50">
                  <a:extLst>
                    <a:ext uri="{FF2B5EF4-FFF2-40B4-BE49-F238E27FC236}">
                      <a16:creationId xmlns:a16="http://schemas.microsoft.com/office/drawing/2014/main" id="{AF5B923B-3C63-FC55-F99A-379098044EEC}"/>
                    </a:ext>
                  </a:extLst>
                </p:cNvPr>
                <p:cNvSpPr/>
                <p:nvPr/>
              </p:nvSpPr>
              <p:spPr>
                <a:xfrm>
                  <a:off x="7628887" y="3688900"/>
                  <a:ext cx="351245" cy="260514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i="1" dirty="0">
                    <a:solidFill>
                      <a:schemeClr val="accent1">
                        <a:lumMod val="50000"/>
                      </a:schemeClr>
                    </a:solidFill>
                    <a:latin typeface="Century Schoolbook" panose="02040604050505020304" pitchFamily="18" charset="0"/>
                  </a:endParaRPr>
                </a:p>
              </p:txBody>
            </p:sp>
            <p:sp>
              <p:nvSpPr>
                <p:cNvPr id="52" name="Rectangle 51">
                  <a:extLst>
                    <a:ext uri="{FF2B5EF4-FFF2-40B4-BE49-F238E27FC236}">
                      <a16:creationId xmlns:a16="http://schemas.microsoft.com/office/drawing/2014/main" id="{4544828B-153D-B233-2B88-4933F86C5CFC}"/>
                    </a:ext>
                  </a:extLst>
                </p:cNvPr>
                <p:cNvSpPr/>
                <p:nvPr/>
              </p:nvSpPr>
              <p:spPr>
                <a:xfrm>
                  <a:off x="7628887" y="4008796"/>
                  <a:ext cx="351245" cy="260514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i="1" dirty="0">
                    <a:solidFill>
                      <a:schemeClr val="accent1">
                        <a:lumMod val="50000"/>
                      </a:schemeClr>
                    </a:solidFill>
                    <a:latin typeface="Century Schoolbook" panose="02040604050505020304" pitchFamily="18" charset="0"/>
                  </a:endParaRPr>
                </a:p>
              </p:txBody>
            </p:sp>
          </p:grpSp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48B79730-EE20-FFB5-8BCD-FDCCF9FD0894}"/>
                  </a:ext>
                </a:extLst>
              </p:cNvPr>
              <p:cNvGrpSpPr/>
              <p:nvPr/>
            </p:nvGrpSpPr>
            <p:grpSpPr>
              <a:xfrm>
                <a:off x="11564238" y="3688900"/>
                <a:ext cx="792568" cy="580410"/>
                <a:chOff x="7187564" y="3688900"/>
                <a:chExt cx="792568" cy="580410"/>
              </a:xfrm>
            </p:grpSpPr>
            <p:sp>
              <p:nvSpPr>
                <p:cNvPr id="54" name="Rectangle 53">
                  <a:extLst>
                    <a:ext uri="{FF2B5EF4-FFF2-40B4-BE49-F238E27FC236}">
                      <a16:creationId xmlns:a16="http://schemas.microsoft.com/office/drawing/2014/main" id="{8B0EE3C3-3D0C-A515-4FA1-D01E963DEAFF}"/>
                    </a:ext>
                  </a:extLst>
                </p:cNvPr>
                <p:cNvSpPr/>
                <p:nvPr/>
              </p:nvSpPr>
              <p:spPr>
                <a:xfrm>
                  <a:off x="7187564" y="3688900"/>
                  <a:ext cx="351245" cy="260514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i="1" dirty="0">
                    <a:solidFill>
                      <a:schemeClr val="accent1">
                        <a:lumMod val="50000"/>
                      </a:schemeClr>
                    </a:solidFill>
                    <a:latin typeface="Century Schoolbook" panose="02040604050505020304" pitchFamily="18" charset="0"/>
                  </a:endParaRPr>
                </a:p>
              </p:txBody>
            </p:sp>
            <p:sp>
              <p:nvSpPr>
                <p:cNvPr id="55" name="Rectangle 54">
                  <a:extLst>
                    <a:ext uri="{FF2B5EF4-FFF2-40B4-BE49-F238E27FC236}">
                      <a16:creationId xmlns:a16="http://schemas.microsoft.com/office/drawing/2014/main" id="{E65B3B00-F942-3754-DA2C-8A3EAD8BF158}"/>
                    </a:ext>
                  </a:extLst>
                </p:cNvPr>
                <p:cNvSpPr/>
                <p:nvPr/>
              </p:nvSpPr>
              <p:spPr>
                <a:xfrm>
                  <a:off x="7187564" y="4008796"/>
                  <a:ext cx="351245" cy="260514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i="1" dirty="0">
                    <a:solidFill>
                      <a:schemeClr val="accent1">
                        <a:lumMod val="50000"/>
                      </a:schemeClr>
                    </a:solidFill>
                    <a:latin typeface="Century Schoolbook" panose="02040604050505020304" pitchFamily="18" charset="0"/>
                  </a:endParaRPr>
                </a:p>
              </p:txBody>
            </p:sp>
            <p:sp>
              <p:nvSpPr>
                <p:cNvPr id="56" name="Rectangle 55">
                  <a:extLst>
                    <a:ext uri="{FF2B5EF4-FFF2-40B4-BE49-F238E27FC236}">
                      <a16:creationId xmlns:a16="http://schemas.microsoft.com/office/drawing/2014/main" id="{66A56E4B-99AA-AB04-9101-32EEA00334F8}"/>
                    </a:ext>
                  </a:extLst>
                </p:cNvPr>
                <p:cNvSpPr/>
                <p:nvPr/>
              </p:nvSpPr>
              <p:spPr>
                <a:xfrm>
                  <a:off x="7628887" y="3688900"/>
                  <a:ext cx="351245" cy="260514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i="1" dirty="0">
                    <a:solidFill>
                      <a:schemeClr val="accent1">
                        <a:lumMod val="50000"/>
                      </a:schemeClr>
                    </a:solidFill>
                    <a:latin typeface="Century Schoolbook" panose="02040604050505020304" pitchFamily="18" charset="0"/>
                  </a:endParaRPr>
                </a:p>
              </p:txBody>
            </p:sp>
            <p:sp>
              <p:nvSpPr>
                <p:cNvPr id="57" name="Rectangle 56">
                  <a:extLst>
                    <a:ext uri="{FF2B5EF4-FFF2-40B4-BE49-F238E27FC236}">
                      <a16:creationId xmlns:a16="http://schemas.microsoft.com/office/drawing/2014/main" id="{622157CE-FEA9-2295-7CB6-601A39513FDA}"/>
                    </a:ext>
                  </a:extLst>
                </p:cNvPr>
                <p:cNvSpPr/>
                <p:nvPr/>
              </p:nvSpPr>
              <p:spPr>
                <a:xfrm>
                  <a:off x="7628887" y="4008796"/>
                  <a:ext cx="351245" cy="260514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i="1" dirty="0">
                    <a:solidFill>
                      <a:schemeClr val="accent1">
                        <a:lumMod val="50000"/>
                      </a:schemeClr>
                    </a:solidFill>
                    <a:latin typeface="Century Schoolbook" panose="02040604050505020304" pitchFamily="18" charset="0"/>
                  </a:endParaRPr>
                </a:p>
              </p:txBody>
            </p:sp>
          </p:grpSp>
        </p:grp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B9B95CE9-C55D-31F4-F01A-CF1E3749D4D1}"/>
                </a:ext>
              </a:extLst>
            </p:cNvPr>
            <p:cNvSpPr/>
            <p:nvPr/>
          </p:nvSpPr>
          <p:spPr>
            <a:xfrm>
              <a:off x="6248129" y="4422995"/>
              <a:ext cx="849357" cy="58464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i="1" dirty="0">
                  <a:solidFill>
                    <a:schemeClr val="accent1">
                      <a:lumMod val="50000"/>
                    </a:schemeClr>
                  </a:solidFill>
                  <a:latin typeface="Century Schoolbook" panose="02040604050505020304" pitchFamily="18" charset="0"/>
                </a:rPr>
                <a:t>Cache</a:t>
              </a:r>
            </a:p>
          </p:txBody>
        </p: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C6775EB9-46E5-0DDD-7DF2-F041B282A293}"/>
                </a:ext>
              </a:extLst>
            </p:cNvPr>
            <p:cNvGrpSpPr/>
            <p:nvPr/>
          </p:nvGrpSpPr>
          <p:grpSpPr>
            <a:xfrm>
              <a:off x="7187564" y="4422995"/>
              <a:ext cx="4938125" cy="580410"/>
              <a:chOff x="7187564" y="3688900"/>
              <a:chExt cx="5169242" cy="580410"/>
            </a:xfrm>
          </p:grpSpPr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1D84D143-0FD3-E12C-C94F-FD1CA55A0A37}"/>
                  </a:ext>
                </a:extLst>
              </p:cNvPr>
              <p:cNvGrpSpPr/>
              <p:nvPr/>
            </p:nvGrpSpPr>
            <p:grpSpPr>
              <a:xfrm>
                <a:off x="7187564" y="3688900"/>
                <a:ext cx="792568" cy="580410"/>
                <a:chOff x="7187564" y="3688900"/>
                <a:chExt cx="792568" cy="580410"/>
              </a:xfrm>
            </p:grpSpPr>
            <p:sp>
              <p:nvSpPr>
                <p:cNvPr id="87" name="Rectangle 86">
                  <a:extLst>
                    <a:ext uri="{FF2B5EF4-FFF2-40B4-BE49-F238E27FC236}">
                      <a16:creationId xmlns:a16="http://schemas.microsoft.com/office/drawing/2014/main" id="{2FCEB63B-276C-5131-076D-5E8853FC7846}"/>
                    </a:ext>
                  </a:extLst>
                </p:cNvPr>
                <p:cNvSpPr/>
                <p:nvPr/>
              </p:nvSpPr>
              <p:spPr>
                <a:xfrm>
                  <a:off x="7187564" y="3688900"/>
                  <a:ext cx="351245" cy="260514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i="1" dirty="0">
                    <a:solidFill>
                      <a:schemeClr val="accent1">
                        <a:lumMod val="50000"/>
                      </a:schemeClr>
                    </a:solidFill>
                    <a:latin typeface="Century Schoolbook" panose="02040604050505020304" pitchFamily="18" charset="0"/>
                  </a:endParaRPr>
                </a:p>
              </p:txBody>
            </p:sp>
            <p:sp>
              <p:nvSpPr>
                <p:cNvPr id="88" name="Rectangle 87">
                  <a:extLst>
                    <a:ext uri="{FF2B5EF4-FFF2-40B4-BE49-F238E27FC236}">
                      <a16:creationId xmlns:a16="http://schemas.microsoft.com/office/drawing/2014/main" id="{F5671E50-AA6A-1250-37C3-1D0D01887D99}"/>
                    </a:ext>
                  </a:extLst>
                </p:cNvPr>
                <p:cNvSpPr/>
                <p:nvPr/>
              </p:nvSpPr>
              <p:spPr>
                <a:xfrm>
                  <a:off x="7187564" y="4008796"/>
                  <a:ext cx="351245" cy="260514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i="1" dirty="0">
                    <a:solidFill>
                      <a:schemeClr val="accent1">
                        <a:lumMod val="50000"/>
                      </a:schemeClr>
                    </a:solidFill>
                    <a:latin typeface="Century Schoolbook" panose="02040604050505020304" pitchFamily="18" charset="0"/>
                  </a:endParaRPr>
                </a:p>
              </p:txBody>
            </p:sp>
            <p:sp>
              <p:nvSpPr>
                <p:cNvPr id="89" name="Rectangle 88">
                  <a:extLst>
                    <a:ext uri="{FF2B5EF4-FFF2-40B4-BE49-F238E27FC236}">
                      <a16:creationId xmlns:a16="http://schemas.microsoft.com/office/drawing/2014/main" id="{27AD1656-361D-EBB1-3A65-3592DC1B437D}"/>
                    </a:ext>
                  </a:extLst>
                </p:cNvPr>
                <p:cNvSpPr/>
                <p:nvPr/>
              </p:nvSpPr>
              <p:spPr>
                <a:xfrm>
                  <a:off x="7628887" y="3688900"/>
                  <a:ext cx="351245" cy="260514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i="1" dirty="0">
                    <a:solidFill>
                      <a:schemeClr val="accent1">
                        <a:lumMod val="50000"/>
                      </a:schemeClr>
                    </a:solidFill>
                    <a:latin typeface="Century Schoolbook" panose="02040604050505020304" pitchFamily="18" charset="0"/>
                  </a:endParaRPr>
                </a:p>
              </p:txBody>
            </p:sp>
            <p:sp>
              <p:nvSpPr>
                <p:cNvPr id="90" name="Rectangle 89">
                  <a:extLst>
                    <a:ext uri="{FF2B5EF4-FFF2-40B4-BE49-F238E27FC236}">
                      <a16:creationId xmlns:a16="http://schemas.microsoft.com/office/drawing/2014/main" id="{B3D6B375-0BF5-5644-EF58-C46963DCB553}"/>
                    </a:ext>
                  </a:extLst>
                </p:cNvPr>
                <p:cNvSpPr/>
                <p:nvPr/>
              </p:nvSpPr>
              <p:spPr>
                <a:xfrm>
                  <a:off x="7628887" y="4008796"/>
                  <a:ext cx="351245" cy="260514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i="1" dirty="0">
                    <a:solidFill>
                      <a:schemeClr val="accent1">
                        <a:lumMod val="50000"/>
                      </a:schemeClr>
                    </a:solidFill>
                    <a:latin typeface="Century Schoolbook" panose="02040604050505020304" pitchFamily="18" charset="0"/>
                  </a:endParaRPr>
                </a:p>
              </p:txBody>
            </p:sp>
          </p:grpSp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195BE883-84AE-2B0F-62EE-8CFA09EB707A}"/>
                  </a:ext>
                </a:extLst>
              </p:cNvPr>
              <p:cNvGrpSpPr/>
              <p:nvPr/>
            </p:nvGrpSpPr>
            <p:grpSpPr>
              <a:xfrm>
                <a:off x="8070210" y="3688900"/>
                <a:ext cx="792568" cy="580410"/>
                <a:chOff x="7187564" y="3688900"/>
                <a:chExt cx="792568" cy="580410"/>
              </a:xfrm>
            </p:grpSpPr>
            <p:sp>
              <p:nvSpPr>
                <p:cNvPr id="83" name="Rectangle 82">
                  <a:extLst>
                    <a:ext uri="{FF2B5EF4-FFF2-40B4-BE49-F238E27FC236}">
                      <a16:creationId xmlns:a16="http://schemas.microsoft.com/office/drawing/2014/main" id="{1E41A8E0-C54A-458F-8081-E49DCAE8B5C4}"/>
                    </a:ext>
                  </a:extLst>
                </p:cNvPr>
                <p:cNvSpPr/>
                <p:nvPr/>
              </p:nvSpPr>
              <p:spPr>
                <a:xfrm>
                  <a:off x="7187564" y="3688900"/>
                  <a:ext cx="351245" cy="260514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i="1" dirty="0">
                    <a:solidFill>
                      <a:schemeClr val="accent1">
                        <a:lumMod val="50000"/>
                      </a:schemeClr>
                    </a:solidFill>
                    <a:latin typeface="Century Schoolbook" panose="02040604050505020304" pitchFamily="18" charset="0"/>
                  </a:endParaRPr>
                </a:p>
              </p:txBody>
            </p:sp>
            <p:sp>
              <p:nvSpPr>
                <p:cNvPr id="84" name="Rectangle 83">
                  <a:extLst>
                    <a:ext uri="{FF2B5EF4-FFF2-40B4-BE49-F238E27FC236}">
                      <a16:creationId xmlns:a16="http://schemas.microsoft.com/office/drawing/2014/main" id="{C422E497-7649-E8E0-5E18-5AFBF712CCBE}"/>
                    </a:ext>
                  </a:extLst>
                </p:cNvPr>
                <p:cNvSpPr/>
                <p:nvPr/>
              </p:nvSpPr>
              <p:spPr>
                <a:xfrm>
                  <a:off x="7187564" y="4008796"/>
                  <a:ext cx="351245" cy="260514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i="1" dirty="0">
                    <a:solidFill>
                      <a:schemeClr val="accent1">
                        <a:lumMod val="50000"/>
                      </a:schemeClr>
                    </a:solidFill>
                    <a:latin typeface="Century Schoolbook" panose="02040604050505020304" pitchFamily="18" charset="0"/>
                  </a:endParaRPr>
                </a:p>
              </p:txBody>
            </p:sp>
            <p:sp>
              <p:nvSpPr>
                <p:cNvPr id="85" name="Rectangle 84">
                  <a:extLst>
                    <a:ext uri="{FF2B5EF4-FFF2-40B4-BE49-F238E27FC236}">
                      <a16:creationId xmlns:a16="http://schemas.microsoft.com/office/drawing/2014/main" id="{C1D63E90-E868-C9A3-8717-F09409934329}"/>
                    </a:ext>
                  </a:extLst>
                </p:cNvPr>
                <p:cNvSpPr/>
                <p:nvPr/>
              </p:nvSpPr>
              <p:spPr>
                <a:xfrm>
                  <a:off x="7628887" y="3688900"/>
                  <a:ext cx="351245" cy="260514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i="1" dirty="0">
                    <a:solidFill>
                      <a:schemeClr val="accent1">
                        <a:lumMod val="50000"/>
                      </a:schemeClr>
                    </a:solidFill>
                    <a:latin typeface="Century Schoolbook" panose="02040604050505020304" pitchFamily="18" charset="0"/>
                  </a:endParaRPr>
                </a:p>
              </p:txBody>
            </p:sp>
            <p:sp>
              <p:nvSpPr>
                <p:cNvPr id="86" name="Rectangle 85">
                  <a:extLst>
                    <a:ext uri="{FF2B5EF4-FFF2-40B4-BE49-F238E27FC236}">
                      <a16:creationId xmlns:a16="http://schemas.microsoft.com/office/drawing/2014/main" id="{3077EAA0-FA7D-ED57-55B8-54BE2E65305F}"/>
                    </a:ext>
                  </a:extLst>
                </p:cNvPr>
                <p:cNvSpPr/>
                <p:nvPr/>
              </p:nvSpPr>
              <p:spPr>
                <a:xfrm>
                  <a:off x="7628887" y="4008796"/>
                  <a:ext cx="351245" cy="260514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i="1" dirty="0">
                    <a:solidFill>
                      <a:schemeClr val="accent1">
                        <a:lumMod val="50000"/>
                      </a:schemeClr>
                    </a:solidFill>
                    <a:latin typeface="Century Schoolbook" panose="02040604050505020304" pitchFamily="18" charset="0"/>
                  </a:endParaRPr>
                </a:p>
              </p:txBody>
            </p:sp>
          </p:grpSp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38B2B165-C0D6-6AB3-7474-FA89DB4B8B81}"/>
                  </a:ext>
                </a:extLst>
              </p:cNvPr>
              <p:cNvGrpSpPr/>
              <p:nvPr/>
            </p:nvGrpSpPr>
            <p:grpSpPr>
              <a:xfrm>
                <a:off x="8952856" y="3688900"/>
                <a:ext cx="792568" cy="580410"/>
                <a:chOff x="7187564" y="3688900"/>
                <a:chExt cx="792568" cy="580410"/>
              </a:xfrm>
            </p:grpSpPr>
            <p:sp>
              <p:nvSpPr>
                <p:cNvPr id="79" name="Rectangle 78">
                  <a:extLst>
                    <a:ext uri="{FF2B5EF4-FFF2-40B4-BE49-F238E27FC236}">
                      <a16:creationId xmlns:a16="http://schemas.microsoft.com/office/drawing/2014/main" id="{DF3B6B71-9C00-2C42-1C25-54A95CFBD566}"/>
                    </a:ext>
                  </a:extLst>
                </p:cNvPr>
                <p:cNvSpPr/>
                <p:nvPr/>
              </p:nvSpPr>
              <p:spPr>
                <a:xfrm>
                  <a:off x="7187564" y="3688900"/>
                  <a:ext cx="351245" cy="260514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i="1" dirty="0">
                    <a:solidFill>
                      <a:schemeClr val="accent1">
                        <a:lumMod val="50000"/>
                      </a:schemeClr>
                    </a:solidFill>
                    <a:latin typeface="Century Schoolbook" panose="02040604050505020304" pitchFamily="18" charset="0"/>
                  </a:endParaRPr>
                </a:p>
              </p:txBody>
            </p:sp>
            <p:sp>
              <p:nvSpPr>
                <p:cNvPr id="80" name="Rectangle 79">
                  <a:extLst>
                    <a:ext uri="{FF2B5EF4-FFF2-40B4-BE49-F238E27FC236}">
                      <a16:creationId xmlns:a16="http://schemas.microsoft.com/office/drawing/2014/main" id="{8B1C503C-4C51-6B19-A69F-010A9847CAC2}"/>
                    </a:ext>
                  </a:extLst>
                </p:cNvPr>
                <p:cNvSpPr/>
                <p:nvPr/>
              </p:nvSpPr>
              <p:spPr>
                <a:xfrm>
                  <a:off x="7187564" y="4008796"/>
                  <a:ext cx="351245" cy="260514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i="1" dirty="0">
                    <a:solidFill>
                      <a:schemeClr val="accent1">
                        <a:lumMod val="50000"/>
                      </a:schemeClr>
                    </a:solidFill>
                    <a:latin typeface="Century Schoolbook" panose="02040604050505020304" pitchFamily="18" charset="0"/>
                  </a:endParaRPr>
                </a:p>
              </p:txBody>
            </p:sp>
            <p:sp>
              <p:nvSpPr>
                <p:cNvPr id="81" name="Rectangle 80">
                  <a:extLst>
                    <a:ext uri="{FF2B5EF4-FFF2-40B4-BE49-F238E27FC236}">
                      <a16:creationId xmlns:a16="http://schemas.microsoft.com/office/drawing/2014/main" id="{CE90AD06-DC6A-5CD4-12A2-53F4B2F2CFBB}"/>
                    </a:ext>
                  </a:extLst>
                </p:cNvPr>
                <p:cNvSpPr/>
                <p:nvPr/>
              </p:nvSpPr>
              <p:spPr>
                <a:xfrm>
                  <a:off x="7628887" y="3688900"/>
                  <a:ext cx="351245" cy="260514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i="1" dirty="0">
                    <a:solidFill>
                      <a:schemeClr val="accent1">
                        <a:lumMod val="50000"/>
                      </a:schemeClr>
                    </a:solidFill>
                    <a:latin typeface="Century Schoolbook" panose="02040604050505020304" pitchFamily="18" charset="0"/>
                  </a:endParaRPr>
                </a:p>
              </p:txBody>
            </p:sp>
            <p:sp>
              <p:nvSpPr>
                <p:cNvPr id="82" name="Rectangle 81">
                  <a:extLst>
                    <a:ext uri="{FF2B5EF4-FFF2-40B4-BE49-F238E27FC236}">
                      <a16:creationId xmlns:a16="http://schemas.microsoft.com/office/drawing/2014/main" id="{238DC8B9-4BAD-0E24-72B2-C95F19EF91E6}"/>
                    </a:ext>
                  </a:extLst>
                </p:cNvPr>
                <p:cNvSpPr/>
                <p:nvPr/>
              </p:nvSpPr>
              <p:spPr>
                <a:xfrm>
                  <a:off x="7628887" y="4008796"/>
                  <a:ext cx="351245" cy="260514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i="1" dirty="0">
                    <a:solidFill>
                      <a:schemeClr val="accent1">
                        <a:lumMod val="50000"/>
                      </a:schemeClr>
                    </a:solidFill>
                    <a:latin typeface="Century Schoolbook" panose="02040604050505020304" pitchFamily="18" charset="0"/>
                  </a:endParaRPr>
                </a:p>
              </p:txBody>
            </p:sp>
          </p:grpSp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5E53F486-D31C-89AC-594F-915B6FA5B702}"/>
                  </a:ext>
                </a:extLst>
              </p:cNvPr>
              <p:cNvGrpSpPr/>
              <p:nvPr/>
            </p:nvGrpSpPr>
            <p:grpSpPr>
              <a:xfrm>
                <a:off x="9835502" y="3688900"/>
                <a:ext cx="792568" cy="580410"/>
                <a:chOff x="7187564" y="3688900"/>
                <a:chExt cx="792568" cy="580410"/>
              </a:xfrm>
            </p:grpSpPr>
            <p:sp>
              <p:nvSpPr>
                <p:cNvPr id="75" name="Rectangle 74">
                  <a:extLst>
                    <a:ext uri="{FF2B5EF4-FFF2-40B4-BE49-F238E27FC236}">
                      <a16:creationId xmlns:a16="http://schemas.microsoft.com/office/drawing/2014/main" id="{C9D7E962-B162-0C27-818C-F7CB91F50FCA}"/>
                    </a:ext>
                  </a:extLst>
                </p:cNvPr>
                <p:cNvSpPr/>
                <p:nvPr/>
              </p:nvSpPr>
              <p:spPr>
                <a:xfrm>
                  <a:off x="7187564" y="3688900"/>
                  <a:ext cx="351245" cy="260514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i="1" dirty="0">
                    <a:solidFill>
                      <a:schemeClr val="accent1">
                        <a:lumMod val="50000"/>
                      </a:schemeClr>
                    </a:solidFill>
                    <a:latin typeface="Century Schoolbook" panose="02040604050505020304" pitchFamily="18" charset="0"/>
                  </a:endParaRPr>
                </a:p>
              </p:txBody>
            </p:sp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AEF96151-63BF-753C-80C5-1431A7BEE02F}"/>
                    </a:ext>
                  </a:extLst>
                </p:cNvPr>
                <p:cNvSpPr/>
                <p:nvPr/>
              </p:nvSpPr>
              <p:spPr>
                <a:xfrm>
                  <a:off x="7187564" y="4008796"/>
                  <a:ext cx="351245" cy="260514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i="1" dirty="0">
                    <a:solidFill>
                      <a:schemeClr val="accent1">
                        <a:lumMod val="50000"/>
                      </a:schemeClr>
                    </a:solidFill>
                    <a:latin typeface="Century Schoolbook" panose="02040604050505020304" pitchFamily="18" charset="0"/>
                  </a:endParaRPr>
                </a:p>
              </p:txBody>
            </p:sp>
            <p:sp>
              <p:nvSpPr>
                <p:cNvPr id="77" name="Rectangle 76">
                  <a:extLst>
                    <a:ext uri="{FF2B5EF4-FFF2-40B4-BE49-F238E27FC236}">
                      <a16:creationId xmlns:a16="http://schemas.microsoft.com/office/drawing/2014/main" id="{57B17C23-A8BC-A845-E376-4D21D38D3ECB}"/>
                    </a:ext>
                  </a:extLst>
                </p:cNvPr>
                <p:cNvSpPr/>
                <p:nvPr/>
              </p:nvSpPr>
              <p:spPr>
                <a:xfrm>
                  <a:off x="7628887" y="3688900"/>
                  <a:ext cx="351245" cy="260514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i="1" dirty="0">
                    <a:solidFill>
                      <a:schemeClr val="accent1">
                        <a:lumMod val="50000"/>
                      </a:schemeClr>
                    </a:solidFill>
                    <a:latin typeface="Century Schoolbook" panose="02040604050505020304" pitchFamily="18" charset="0"/>
                  </a:endParaRPr>
                </a:p>
              </p:txBody>
            </p:sp>
            <p:sp>
              <p:nvSpPr>
                <p:cNvPr id="78" name="Rectangle 77">
                  <a:extLst>
                    <a:ext uri="{FF2B5EF4-FFF2-40B4-BE49-F238E27FC236}">
                      <a16:creationId xmlns:a16="http://schemas.microsoft.com/office/drawing/2014/main" id="{654DBA81-C5D4-2E6C-640D-294E4C276284}"/>
                    </a:ext>
                  </a:extLst>
                </p:cNvPr>
                <p:cNvSpPr/>
                <p:nvPr/>
              </p:nvSpPr>
              <p:spPr>
                <a:xfrm>
                  <a:off x="7628887" y="4008796"/>
                  <a:ext cx="351245" cy="260514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i="1" dirty="0">
                    <a:solidFill>
                      <a:schemeClr val="accent1">
                        <a:lumMod val="50000"/>
                      </a:schemeClr>
                    </a:solidFill>
                    <a:latin typeface="Century Schoolbook" panose="02040604050505020304" pitchFamily="18" charset="0"/>
                  </a:endParaRPr>
                </a:p>
              </p:txBody>
            </p:sp>
          </p:grpSp>
          <p:grpSp>
            <p:nvGrpSpPr>
              <p:cNvPr id="65" name="Group 64">
                <a:extLst>
                  <a:ext uri="{FF2B5EF4-FFF2-40B4-BE49-F238E27FC236}">
                    <a16:creationId xmlns:a16="http://schemas.microsoft.com/office/drawing/2014/main" id="{16AB243E-CFAF-2BF8-975C-3FA0BE09F71C}"/>
                  </a:ext>
                </a:extLst>
              </p:cNvPr>
              <p:cNvGrpSpPr/>
              <p:nvPr/>
            </p:nvGrpSpPr>
            <p:grpSpPr>
              <a:xfrm>
                <a:off x="10681592" y="3688900"/>
                <a:ext cx="792568" cy="580410"/>
                <a:chOff x="7187564" y="3688900"/>
                <a:chExt cx="792568" cy="580410"/>
              </a:xfrm>
            </p:grpSpPr>
            <p:sp>
              <p:nvSpPr>
                <p:cNvPr id="71" name="Rectangle 70">
                  <a:extLst>
                    <a:ext uri="{FF2B5EF4-FFF2-40B4-BE49-F238E27FC236}">
                      <a16:creationId xmlns:a16="http://schemas.microsoft.com/office/drawing/2014/main" id="{D6DE6629-6E30-994B-D638-FD16E74B8E27}"/>
                    </a:ext>
                  </a:extLst>
                </p:cNvPr>
                <p:cNvSpPr/>
                <p:nvPr/>
              </p:nvSpPr>
              <p:spPr>
                <a:xfrm>
                  <a:off x="7187564" y="3688900"/>
                  <a:ext cx="351245" cy="260514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i="1" dirty="0">
                    <a:solidFill>
                      <a:schemeClr val="accent1">
                        <a:lumMod val="50000"/>
                      </a:schemeClr>
                    </a:solidFill>
                    <a:latin typeface="Century Schoolbook" panose="02040604050505020304" pitchFamily="18" charset="0"/>
                  </a:endParaRPr>
                </a:p>
              </p:txBody>
            </p:sp>
            <p:sp>
              <p:nvSpPr>
                <p:cNvPr id="72" name="Rectangle 71">
                  <a:extLst>
                    <a:ext uri="{FF2B5EF4-FFF2-40B4-BE49-F238E27FC236}">
                      <a16:creationId xmlns:a16="http://schemas.microsoft.com/office/drawing/2014/main" id="{C0A1306E-0212-48A7-02FD-3E70A60C4C4A}"/>
                    </a:ext>
                  </a:extLst>
                </p:cNvPr>
                <p:cNvSpPr/>
                <p:nvPr/>
              </p:nvSpPr>
              <p:spPr>
                <a:xfrm>
                  <a:off x="7187564" y="4008796"/>
                  <a:ext cx="351245" cy="260514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i="1" dirty="0">
                    <a:solidFill>
                      <a:schemeClr val="accent1">
                        <a:lumMod val="50000"/>
                      </a:schemeClr>
                    </a:solidFill>
                    <a:latin typeface="Century Schoolbook" panose="02040604050505020304" pitchFamily="18" charset="0"/>
                  </a:endParaRPr>
                </a:p>
              </p:txBody>
            </p:sp>
            <p:sp>
              <p:nvSpPr>
                <p:cNvPr id="73" name="Rectangle 72">
                  <a:extLst>
                    <a:ext uri="{FF2B5EF4-FFF2-40B4-BE49-F238E27FC236}">
                      <a16:creationId xmlns:a16="http://schemas.microsoft.com/office/drawing/2014/main" id="{FD6EBED3-C357-403E-E45A-19B1F387B0A0}"/>
                    </a:ext>
                  </a:extLst>
                </p:cNvPr>
                <p:cNvSpPr/>
                <p:nvPr/>
              </p:nvSpPr>
              <p:spPr>
                <a:xfrm>
                  <a:off x="7628887" y="3688900"/>
                  <a:ext cx="351245" cy="260514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i="1" dirty="0">
                    <a:solidFill>
                      <a:schemeClr val="accent1">
                        <a:lumMod val="50000"/>
                      </a:schemeClr>
                    </a:solidFill>
                    <a:latin typeface="Century Schoolbook" panose="02040604050505020304" pitchFamily="18" charset="0"/>
                  </a:endParaRPr>
                </a:p>
              </p:txBody>
            </p:sp>
            <p:sp>
              <p:nvSpPr>
                <p:cNvPr id="74" name="Rectangle 73">
                  <a:extLst>
                    <a:ext uri="{FF2B5EF4-FFF2-40B4-BE49-F238E27FC236}">
                      <a16:creationId xmlns:a16="http://schemas.microsoft.com/office/drawing/2014/main" id="{D9762292-1349-1D74-1B7E-97F3DFA3AA81}"/>
                    </a:ext>
                  </a:extLst>
                </p:cNvPr>
                <p:cNvSpPr/>
                <p:nvPr/>
              </p:nvSpPr>
              <p:spPr>
                <a:xfrm>
                  <a:off x="7628887" y="4008796"/>
                  <a:ext cx="351245" cy="260514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i="1" dirty="0">
                    <a:solidFill>
                      <a:schemeClr val="accent1">
                        <a:lumMod val="50000"/>
                      </a:schemeClr>
                    </a:solidFill>
                    <a:latin typeface="Century Schoolbook" panose="02040604050505020304" pitchFamily="18" charset="0"/>
                  </a:endParaRPr>
                </a:p>
              </p:txBody>
            </p:sp>
          </p:grpSp>
          <p:grpSp>
            <p:nvGrpSpPr>
              <p:cNvPr id="66" name="Group 65">
                <a:extLst>
                  <a:ext uri="{FF2B5EF4-FFF2-40B4-BE49-F238E27FC236}">
                    <a16:creationId xmlns:a16="http://schemas.microsoft.com/office/drawing/2014/main" id="{99EFC2DB-AD67-B6AB-7058-A963D4968510}"/>
                  </a:ext>
                </a:extLst>
              </p:cNvPr>
              <p:cNvGrpSpPr/>
              <p:nvPr/>
            </p:nvGrpSpPr>
            <p:grpSpPr>
              <a:xfrm>
                <a:off x="11564238" y="3688900"/>
                <a:ext cx="792568" cy="580410"/>
                <a:chOff x="7187564" y="3688900"/>
                <a:chExt cx="792568" cy="580410"/>
              </a:xfrm>
            </p:grpSpPr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2A2A318F-E3E2-D4A2-D3BF-A6B480C66180}"/>
                    </a:ext>
                  </a:extLst>
                </p:cNvPr>
                <p:cNvSpPr/>
                <p:nvPr/>
              </p:nvSpPr>
              <p:spPr>
                <a:xfrm>
                  <a:off x="7187564" y="3688900"/>
                  <a:ext cx="351245" cy="260514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i="1" dirty="0">
                    <a:solidFill>
                      <a:schemeClr val="accent1">
                        <a:lumMod val="50000"/>
                      </a:schemeClr>
                    </a:solidFill>
                    <a:latin typeface="Century Schoolbook" panose="02040604050505020304" pitchFamily="18" charset="0"/>
                  </a:endParaRPr>
                </a:p>
              </p:txBody>
            </p:sp>
            <p:sp>
              <p:nvSpPr>
                <p:cNvPr id="68" name="Rectangle 67">
                  <a:extLst>
                    <a:ext uri="{FF2B5EF4-FFF2-40B4-BE49-F238E27FC236}">
                      <a16:creationId xmlns:a16="http://schemas.microsoft.com/office/drawing/2014/main" id="{35E9FBD2-28DD-7BE0-B326-9D4FD215D431}"/>
                    </a:ext>
                  </a:extLst>
                </p:cNvPr>
                <p:cNvSpPr/>
                <p:nvPr/>
              </p:nvSpPr>
              <p:spPr>
                <a:xfrm>
                  <a:off x="7187564" y="4008796"/>
                  <a:ext cx="351245" cy="260514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i="1" dirty="0">
                    <a:solidFill>
                      <a:schemeClr val="accent1">
                        <a:lumMod val="50000"/>
                      </a:schemeClr>
                    </a:solidFill>
                    <a:latin typeface="Century Schoolbook" panose="02040604050505020304" pitchFamily="18" charset="0"/>
                  </a:endParaRPr>
                </a:p>
              </p:txBody>
            </p:sp>
            <p:sp>
              <p:nvSpPr>
                <p:cNvPr id="69" name="Rectangle 68">
                  <a:extLst>
                    <a:ext uri="{FF2B5EF4-FFF2-40B4-BE49-F238E27FC236}">
                      <a16:creationId xmlns:a16="http://schemas.microsoft.com/office/drawing/2014/main" id="{7B2947DD-3923-98E4-89C8-8A2AD1B9E0D5}"/>
                    </a:ext>
                  </a:extLst>
                </p:cNvPr>
                <p:cNvSpPr/>
                <p:nvPr/>
              </p:nvSpPr>
              <p:spPr>
                <a:xfrm>
                  <a:off x="7628887" y="3688900"/>
                  <a:ext cx="351245" cy="260514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i="1" dirty="0">
                    <a:solidFill>
                      <a:schemeClr val="accent1">
                        <a:lumMod val="50000"/>
                      </a:schemeClr>
                    </a:solidFill>
                    <a:latin typeface="Century Schoolbook" panose="02040604050505020304" pitchFamily="18" charset="0"/>
                  </a:endParaRPr>
                </a:p>
              </p:txBody>
            </p:sp>
            <p:sp>
              <p:nvSpPr>
                <p:cNvPr id="70" name="Rectangle 69">
                  <a:extLst>
                    <a:ext uri="{FF2B5EF4-FFF2-40B4-BE49-F238E27FC236}">
                      <a16:creationId xmlns:a16="http://schemas.microsoft.com/office/drawing/2014/main" id="{A557D00A-425E-95A0-6E38-9F12C9097C3E}"/>
                    </a:ext>
                  </a:extLst>
                </p:cNvPr>
                <p:cNvSpPr/>
                <p:nvPr/>
              </p:nvSpPr>
              <p:spPr>
                <a:xfrm>
                  <a:off x="7628887" y="4008796"/>
                  <a:ext cx="351245" cy="260514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i="1" dirty="0">
                    <a:solidFill>
                      <a:schemeClr val="accent1">
                        <a:lumMod val="50000"/>
                      </a:schemeClr>
                    </a:solidFill>
                    <a:latin typeface="Century Schoolbook" panose="02040604050505020304" pitchFamily="18" charset="0"/>
                  </a:endParaRPr>
                </a:p>
              </p:txBody>
            </p:sp>
          </p:grpSp>
        </p:grp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0AF4911E-7363-309D-7AF6-3C59C300C742}"/>
                </a:ext>
              </a:extLst>
            </p:cNvPr>
            <p:cNvSpPr/>
            <p:nvPr/>
          </p:nvSpPr>
          <p:spPr>
            <a:xfrm>
              <a:off x="6248129" y="5157090"/>
              <a:ext cx="849357" cy="58464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i="1" dirty="0">
                  <a:solidFill>
                    <a:schemeClr val="accent1">
                      <a:lumMod val="50000"/>
                    </a:schemeClr>
                  </a:solidFill>
                  <a:latin typeface="Century Schoolbook" panose="02040604050505020304" pitchFamily="18" charset="0"/>
                </a:rPr>
                <a:t>Cache</a:t>
              </a:r>
            </a:p>
          </p:txBody>
        </p: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70B22384-0CF7-2583-4E5C-F3D0121BD8D3}"/>
                </a:ext>
              </a:extLst>
            </p:cNvPr>
            <p:cNvGrpSpPr/>
            <p:nvPr/>
          </p:nvGrpSpPr>
          <p:grpSpPr>
            <a:xfrm>
              <a:off x="7187564" y="5157090"/>
              <a:ext cx="4938125" cy="580410"/>
              <a:chOff x="7187564" y="3688900"/>
              <a:chExt cx="5169242" cy="580410"/>
            </a:xfrm>
          </p:grpSpPr>
          <p:grpSp>
            <p:nvGrpSpPr>
              <p:cNvPr id="93" name="Group 92">
                <a:extLst>
                  <a:ext uri="{FF2B5EF4-FFF2-40B4-BE49-F238E27FC236}">
                    <a16:creationId xmlns:a16="http://schemas.microsoft.com/office/drawing/2014/main" id="{782800CE-119A-45F8-3BD0-AF8A5692B8D2}"/>
                  </a:ext>
                </a:extLst>
              </p:cNvPr>
              <p:cNvGrpSpPr/>
              <p:nvPr/>
            </p:nvGrpSpPr>
            <p:grpSpPr>
              <a:xfrm>
                <a:off x="7187564" y="3688900"/>
                <a:ext cx="792568" cy="580410"/>
                <a:chOff x="7187564" y="3688900"/>
                <a:chExt cx="792568" cy="580410"/>
              </a:xfrm>
            </p:grpSpPr>
            <p:sp>
              <p:nvSpPr>
                <p:cNvPr id="119" name="Rectangle 118">
                  <a:extLst>
                    <a:ext uri="{FF2B5EF4-FFF2-40B4-BE49-F238E27FC236}">
                      <a16:creationId xmlns:a16="http://schemas.microsoft.com/office/drawing/2014/main" id="{755F25D8-0C51-32A9-D85C-9422C18CB615}"/>
                    </a:ext>
                  </a:extLst>
                </p:cNvPr>
                <p:cNvSpPr/>
                <p:nvPr/>
              </p:nvSpPr>
              <p:spPr>
                <a:xfrm>
                  <a:off x="7187564" y="3688900"/>
                  <a:ext cx="351245" cy="260514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i="1" dirty="0">
                    <a:solidFill>
                      <a:schemeClr val="accent1">
                        <a:lumMod val="50000"/>
                      </a:schemeClr>
                    </a:solidFill>
                    <a:latin typeface="Century Schoolbook" panose="02040604050505020304" pitchFamily="18" charset="0"/>
                  </a:endParaRPr>
                </a:p>
              </p:txBody>
            </p:sp>
            <p:sp>
              <p:nvSpPr>
                <p:cNvPr id="120" name="Rectangle 119">
                  <a:extLst>
                    <a:ext uri="{FF2B5EF4-FFF2-40B4-BE49-F238E27FC236}">
                      <a16:creationId xmlns:a16="http://schemas.microsoft.com/office/drawing/2014/main" id="{DAD89F2D-D48E-263C-4385-DB3E43752CBB}"/>
                    </a:ext>
                  </a:extLst>
                </p:cNvPr>
                <p:cNvSpPr/>
                <p:nvPr/>
              </p:nvSpPr>
              <p:spPr>
                <a:xfrm>
                  <a:off x="7187564" y="4008796"/>
                  <a:ext cx="351245" cy="260514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i="1" dirty="0">
                    <a:solidFill>
                      <a:schemeClr val="accent1">
                        <a:lumMod val="50000"/>
                      </a:schemeClr>
                    </a:solidFill>
                    <a:latin typeface="Century Schoolbook" panose="02040604050505020304" pitchFamily="18" charset="0"/>
                  </a:endParaRPr>
                </a:p>
              </p:txBody>
            </p:sp>
            <p:sp>
              <p:nvSpPr>
                <p:cNvPr id="121" name="Rectangle 120">
                  <a:extLst>
                    <a:ext uri="{FF2B5EF4-FFF2-40B4-BE49-F238E27FC236}">
                      <a16:creationId xmlns:a16="http://schemas.microsoft.com/office/drawing/2014/main" id="{7208E891-26BC-EF4D-C49F-E4BB921751F9}"/>
                    </a:ext>
                  </a:extLst>
                </p:cNvPr>
                <p:cNvSpPr/>
                <p:nvPr/>
              </p:nvSpPr>
              <p:spPr>
                <a:xfrm>
                  <a:off x="7628887" y="3688900"/>
                  <a:ext cx="351245" cy="260514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i="1" dirty="0">
                    <a:solidFill>
                      <a:schemeClr val="accent1">
                        <a:lumMod val="50000"/>
                      </a:schemeClr>
                    </a:solidFill>
                    <a:latin typeface="Century Schoolbook" panose="02040604050505020304" pitchFamily="18" charset="0"/>
                  </a:endParaRPr>
                </a:p>
              </p:txBody>
            </p:sp>
            <p:sp>
              <p:nvSpPr>
                <p:cNvPr id="122" name="Rectangle 121">
                  <a:extLst>
                    <a:ext uri="{FF2B5EF4-FFF2-40B4-BE49-F238E27FC236}">
                      <a16:creationId xmlns:a16="http://schemas.microsoft.com/office/drawing/2014/main" id="{9909DC3E-9855-210D-C61A-3A3EEEFEC2E2}"/>
                    </a:ext>
                  </a:extLst>
                </p:cNvPr>
                <p:cNvSpPr/>
                <p:nvPr/>
              </p:nvSpPr>
              <p:spPr>
                <a:xfrm>
                  <a:off x="7628887" y="4008796"/>
                  <a:ext cx="351245" cy="260514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i="1" dirty="0">
                    <a:solidFill>
                      <a:schemeClr val="accent1">
                        <a:lumMod val="50000"/>
                      </a:schemeClr>
                    </a:solidFill>
                    <a:latin typeface="Century Schoolbook" panose="02040604050505020304" pitchFamily="18" charset="0"/>
                  </a:endParaRPr>
                </a:p>
              </p:txBody>
            </p:sp>
          </p:grpSp>
          <p:grpSp>
            <p:nvGrpSpPr>
              <p:cNvPr id="94" name="Group 93">
                <a:extLst>
                  <a:ext uri="{FF2B5EF4-FFF2-40B4-BE49-F238E27FC236}">
                    <a16:creationId xmlns:a16="http://schemas.microsoft.com/office/drawing/2014/main" id="{B8907E13-F570-A8C2-A444-688236B24319}"/>
                  </a:ext>
                </a:extLst>
              </p:cNvPr>
              <p:cNvGrpSpPr/>
              <p:nvPr/>
            </p:nvGrpSpPr>
            <p:grpSpPr>
              <a:xfrm>
                <a:off x="8070210" y="3688900"/>
                <a:ext cx="792568" cy="580410"/>
                <a:chOff x="7187564" y="3688900"/>
                <a:chExt cx="792568" cy="580410"/>
              </a:xfrm>
            </p:grpSpPr>
            <p:sp>
              <p:nvSpPr>
                <p:cNvPr id="115" name="Rectangle 114">
                  <a:extLst>
                    <a:ext uri="{FF2B5EF4-FFF2-40B4-BE49-F238E27FC236}">
                      <a16:creationId xmlns:a16="http://schemas.microsoft.com/office/drawing/2014/main" id="{1C160F25-01A9-C79E-E46B-23F3C86A1C5A}"/>
                    </a:ext>
                  </a:extLst>
                </p:cNvPr>
                <p:cNvSpPr/>
                <p:nvPr/>
              </p:nvSpPr>
              <p:spPr>
                <a:xfrm>
                  <a:off x="7187564" y="3688900"/>
                  <a:ext cx="351245" cy="260514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i="1" dirty="0">
                    <a:solidFill>
                      <a:schemeClr val="accent1">
                        <a:lumMod val="50000"/>
                      </a:schemeClr>
                    </a:solidFill>
                    <a:latin typeface="Century Schoolbook" panose="02040604050505020304" pitchFamily="18" charset="0"/>
                  </a:endParaRPr>
                </a:p>
              </p:txBody>
            </p:sp>
            <p:sp>
              <p:nvSpPr>
                <p:cNvPr id="116" name="Rectangle 115">
                  <a:extLst>
                    <a:ext uri="{FF2B5EF4-FFF2-40B4-BE49-F238E27FC236}">
                      <a16:creationId xmlns:a16="http://schemas.microsoft.com/office/drawing/2014/main" id="{10ACAC24-04CC-78A5-FDCB-F9B760C93F84}"/>
                    </a:ext>
                  </a:extLst>
                </p:cNvPr>
                <p:cNvSpPr/>
                <p:nvPr/>
              </p:nvSpPr>
              <p:spPr>
                <a:xfrm>
                  <a:off x="7187564" y="4008796"/>
                  <a:ext cx="351245" cy="260514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i="1" dirty="0">
                    <a:solidFill>
                      <a:schemeClr val="accent1">
                        <a:lumMod val="50000"/>
                      </a:schemeClr>
                    </a:solidFill>
                    <a:latin typeface="Century Schoolbook" panose="02040604050505020304" pitchFamily="18" charset="0"/>
                  </a:endParaRPr>
                </a:p>
              </p:txBody>
            </p:sp>
            <p:sp>
              <p:nvSpPr>
                <p:cNvPr id="117" name="Rectangle 116">
                  <a:extLst>
                    <a:ext uri="{FF2B5EF4-FFF2-40B4-BE49-F238E27FC236}">
                      <a16:creationId xmlns:a16="http://schemas.microsoft.com/office/drawing/2014/main" id="{C8968D65-E5EA-0ABF-AFAF-4C8911723A87}"/>
                    </a:ext>
                  </a:extLst>
                </p:cNvPr>
                <p:cNvSpPr/>
                <p:nvPr/>
              </p:nvSpPr>
              <p:spPr>
                <a:xfrm>
                  <a:off x="7628887" y="3688900"/>
                  <a:ext cx="351245" cy="260514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i="1" dirty="0">
                    <a:solidFill>
                      <a:schemeClr val="accent1">
                        <a:lumMod val="50000"/>
                      </a:schemeClr>
                    </a:solidFill>
                    <a:latin typeface="Century Schoolbook" panose="02040604050505020304" pitchFamily="18" charset="0"/>
                  </a:endParaRPr>
                </a:p>
              </p:txBody>
            </p:sp>
            <p:sp>
              <p:nvSpPr>
                <p:cNvPr id="118" name="Rectangle 117">
                  <a:extLst>
                    <a:ext uri="{FF2B5EF4-FFF2-40B4-BE49-F238E27FC236}">
                      <a16:creationId xmlns:a16="http://schemas.microsoft.com/office/drawing/2014/main" id="{AE0B5536-21B3-A371-EE3B-01B6E098D2CE}"/>
                    </a:ext>
                  </a:extLst>
                </p:cNvPr>
                <p:cNvSpPr/>
                <p:nvPr/>
              </p:nvSpPr>
              <p:spPr>
                <a:xfrm>
                  <a:off x="7628887" y="4008796"/>
                  <a:ext cx="351245" cy="260514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i="1" dirty="0">
                    <a:solidFill>
                      <a:schemeClr val="accent1">
                        <a:lumMod val="50000"/>
                      </a:schemeClr>
                    </a:solidFill>
                    <a:latin typeface="Century Schoolbook" panose="02040604050505020304" pitchFamily="18" charset="0"/>
                  </a:endParaRPr>
                </a:p>
              </p:txBody>
            </p:sp>
          </p:grpSp>
          <p:grpSp>
            <p:nvGrpSpPr>
              <p:cNvPr id="95" name="Group 94">
                <a:extLst>
                  <a:ext uri="{FF2B5EF4-FFF2-40B4-BE49-F238E27FC236}">
                    <a16:creationId xmlns:a16="http://schemas.microsoft.com/office/drawing/2014/main" id="{80D23F1C-5942-49DE-0BDF-BBDF773B4A58}"/>
                  </a:ext>
                </a:extLst>
              </p:cNvPr>
              <p:cNvGrpSpPr/>
              <p:nvPr/>
            </p:nvGrpSpPr>
            <p:grpSpPr>
              <a:xfrm>
                <a:off x="8952856" y="3688900"/>
                <a:ext cx="792568" cy="580410"/>
                <a:chOff x="7187564" y="3688900"/>
                <a:chExt cx="792568" cy="580410"/>
              </a:xfrm>
            </p:grpSpPr>
            <p:sp>
              <p:nvSpPr>
                <p:cNvPr id="111" name="Rectangle 110">
                  <a:extLst>
                    <a:ext uri="{FF2B5EF4-FFF2-40B4-BE49-F238E27FC236}">
                      <a16:creationId xmlns:a16="http://schemas.microsoft.com/office/drawing/2014/main" id="{7AD4C0A9-452B-43C3-ED3E-DED6EACFB5AA}"/>
                    </a:ext>
                  </a:extLst>
                </p:cNvPr>
                <p:cNvSpPr/>
                <p:nvPr/>
              </p:nvSpPr>
              <p:spPr>
                <a:xfrm>
                  <a:off x="7187564" y="3688900"/>
                  <a:ext cx="351245" cy="260514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i="1" dirty="0">
                    <a:solidFill>
                      <a:schemeClr val="accent1">
                        <a:lumMod val="50000"/>
                      </a:schemeClr>
                    </a:solidFill>
                    <a:latin typeface="Century Schoolbook" panose="02040604050505020304" pitchFamily="18" charset="0"/>
                  </a:endParaRPr>
                </a:p>
              </p:txBody>
            </p:sp>
            <p:sp>
              <p:nvSpPr>
                <p:cNvPr id="112" name="Rectangle 111">
                  <a:extLst>
                    <a:ext uri="{FF2B5EF4-FFF2-40B4-BE49-F238E27FC236}">
                      <a16:creationId xmlns:a16="http://schemas.microsoft.com/office/drawing/2014/main" id="{288D862A-2CD4-0FF6-549D-64C95918A741}"/>
                    </a:ext>
                  </a:extLst>
                </p:cNvPr>
                <p:cNvSpPr/>
                <p:nvPr/>
              </p:nvSpPr>
              <p:spPr>
                <a:xfrm>
                  <a:off x="7187564" y="4008796"/>
                  <a:ext cx="351245" cy="260514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i="1" dirty="0">
                    <a:solidFill>
                      <a:schemeClr val="accent1">
                        <a:lumMod val="50000"/>
                      </a:schemeClr>
                    </a:solidFill>
                    <a:latin typeface="Century Schoolbook" panose="02040604050505020304" pitchFamily="18" charset="0"/>
                  </a:endParaRPr>
                </a:p>
              </p:txBody>
            </p:sp>
            <p:sp>
              <p:nvSpPr>
                <p:cNvPr id="113" name="Rectangle 112">
                  <a:extLst>
                    <a:ext uri="{FF2B5EF4-FFF2-40B4-BE49-F238E27FC236}">
                      <a16:creationId xmlns:a16="http://schemas.microsoft.com/office/drawing/2014/main" id="{2932B1DC-912A-B34A-6149-1F9133901DF4}"/>
                    </a:ext>
                  </a:extLst>
                </p:cNvPr>
                <p:cNvSpPr/>
                <p:nvPr/>
              </p:nvSpPr>
              <p:spPr>
                <a:xfrm>
                  <a:off x="7628887" y="3688900"/>
                  <a:ext cx="351245" cy="260514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i="1" dirty="0">
                    <a:solidFill>
                      <a:schemeClr val="accent1">
                        <a:lumMod val="50000"/>
                      </a:schemeClr>
                    </a:solidFill>
                    <a:latin typeface="Century Schoolbook" panose="02040604050505020304" pitchFamily="18" charset="0"/>
                  </a:endParaRPr>
                </a:p>
              </p:txBody>
            </p:sp>
            <p:sp>
              <p:nvSpPr>
                <p:cNvPr id="114" name="Rectangle 113">
                  <a:extLst>
                    <a:ext uri="{FF2B5EF4-FFF2-40B4-BE49-F238E27FC236}">
                      <a16:creationId xmlns:a16="http://schemas.microsoft.com/office/drawing/2014/main" id="{D0D9CD23-3922-8388-AC71-AB8DEE5CF5AD}"/>
                    </a:ext>
                  </a:extLst>
                </p:cNvPr>
                <p:cNvSpPr/>
                <p:nvPr/>
              </p:nvSpPr>
              <p:spPr>
                <a:xfrm>
                  <a:off x="7628887" y="4008796"/>
                  <a:ext cx="351245" cy="260514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i="1" dirty="0">
                    <a:solidFill>
                      <a:schemeClr val="accent1">
                        <a:lumMod val="50000"/>
                      </a:schemeClr>
                    </a:solidFill>
                    <a:latin typeface="Century Schoolbook" panose="02040604050505020304" pitchFamily="18" charset="0"/>
                  </a:endParaRPr>
                </a:p>
              </p:txBody>
            </p:sp>
          </p:grpSp>
          <p:grpSp>
            <p:nvGrpSpPr>
              <p:cNvPr id="96" name="Group 95">
                <a:extLst>
                  <a:ext uri="{FF2B5EF4-FFF2-40B4-BE49-F238E27FC236}">
                    <a16:creationId xmlns:a16="http://schemas.microsoft.com/office/drawing/2014/main" id="{CE3C25EA-8C18-7A97-948B-6A9950E4C11F}"/>
                  </a:ext>
                </a:extLst>
              </p:cNvPr>
              <p:cNvGrpSpPr/>
              <p:nvPr/>
            </p:nvGrpSpPr>
            <p:grpSpPr>
              <a:xfrm>
                <a:off x="9835502" y="3688900"/>
                <a:ext cx="792568" cy="580410"/>
                <a:chOff x="7187564" y="3688900"/>
                <a:chExt cx="792568" cy="580410"/>
              </a:xfrm>
            </p:grpSpPr>
            <p:sp>
              <p:nvSpPr>
                <p:cNvPr id="107" name="Rectangle 106">
                  <a:extLst>
                    <a:ext uri="{FF2B5EF4-FFF2-40B4-BE49-F238E27FC236}">
                      <a16:creationId xmlns:a16="http://schemas.microsoft.com/office/drawing/2014/main" id="{2748484F-FD89-8B9F-4D97-E4E746FF7327}"/>
                    </a:ext>
                  </a:extLst>
                </p:cNvPr>
                <p:cNvSpPr/>
                <p:nvPr/>
              </p:nvSpPr>
              <p:spPr>
                <a:xfrm>
                  <a:off x="7187564" y="3688900"/>
                  <a:ext cx="351245" cy="260514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i="1" dirty="0">
                    <a:solidFill>
                      <a:schemeClr val="accent1">
                        <a:lumMod val="50000"/>
                      </a:schemeClr>
                    </a:solidFill>
                    <a:latin typeface="Century Schoolbook" panose="02040604050505020304" pitchFamily="18" charset="0"/>
                  </a:endParaRPr>
                </a:p>
              </p:txBody>
            </p:sp>
            <p:sp>
              <p:nvSpPr>
                <p:cNvPr id="108" name="Rectangle 107">
                  <a:extLst>
                    <a:ext uri="{FF2B5EF4-FFF2-40B4-BE49-F238E27FC236}">
                      <a16:creationId xmlns:a16="http://schemas.microsoft.com/office/drawing/2014/main" id="{F0C0CD85-31C5-6CEA-D557-C7E40F560CE1}"/>
                    </a:ext>
                  </a:extLst>
                </p:cNvPr>
                <p:cNvSpPr/>
                <p:nvPr/>
              </p:nvSpPr>
              <p:spPr>
                <a:xfrm>
                  <a:off x="7187564" y="4008796"/>
                  <a:ext cx="351245" cy="260514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i="1" dirty="0">
                    <a:solidFill>
                      <a:schemeClr val="accent1">
                        <a:lumMod val="50000"/>
                      </a:schemeClr>
                    </a:solidFill>
                    <a:latin typeface="Century Schoolbook" panose="02040604050505020304" pitchFamily="18" charset="0"/>
                  </a:endParaRPr>
                </a:p>
              </p:txBody>
            </p:sp>
            <p:sp>
              <p:nvSpPr>
                <p:cNvPr id="109" name="Rectangle 108">
                  <a:extLst>
                    <a:ext uri="{FF2B5EF4-FFF2-40B4-BE49-F238E27FC236}">
                      <a16:creationId xmlns:a16="http://schemas.microsoft.com/office/drawing/2014/main" id="{1DBD3520-D42E-B88F-B2FC-BEA1962A01F2}"/>
                    </a:ext>
                  </a:extLst>
                </p:cNvPr>
                <p:cNvSpPr/>
                <p:nvPr/>
              </p:nvSpPr>
              <p:spPr>
                <a:xfrm>
                  <a:off x="7628887" y="3688900"/>
                  <a:ext cx="351245" cy="260514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i="1" dirty="0">
                    <a:solidFill>
                      <a:schemeClr val="accent1">
                        <a:lumMod val="50000"/>
                      </a:schemeClr>
                    </a:solidFill>
                    <a:latin typeface="Century Schoolbook" panose="02040604050505020304" pitchFamily="18" charset="0"/>
                  </a:endParaRPr>
                </a:p>
              </p:txBody>
            </p:sp>
            <p:sp>
              <p:nvSpPr>
                <p:cNvPr id="110" name="Rectangle 109">
                  <a:extLst>
                    <a:ext uri="{FF2B5EF4-FFF2-40B4-BE49-F238E27FC236}">
                      <a16:creationId xmlns:a16="http://schemas.microsoft.com/office/drawing/2014/main" id="{87E62CB8-D511-D3C9-815D-FF8BF3F17C0D}"/>
                    </a:ext>
                  </a:extLst>
                </p:cNvPr>
                <p:cNvSpPr/>
                <p:nvPr/>
              </p:nvSpPr>
              <p:spPr>
                <a:xfrm>
                  <a:off x="7628887" y="4008796"/>
                  <a:ext cx="351245" cy="260514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i="1" dirty="0">
                    <a:solidFill>
                      <a:schemeClr val="accent1">
                        <a:lumMod val="50000"/>
                      </a:schemeClr>
                    </a:solidFill>
                    <a:latin typeface="Century Schoolbook" panose="02040604050505020304" pitchFamily="18" charset="0"/>
                  </a:endParaRPr>
                </a:p>
              </p:txBody>
            </p:sp>
          </p:grpSp>
          <p:grpSp>
            <p:nvGrpSpPr>
              <p:cNvPr id="97" name="Group 96">
                <a:extLst>
                  <a:ext uri="{FF2B5EF4-FFF2-40B4-BE49-F238E27FC236}">
                    <a16:creationId xmlns:a16="http://schemas.microsoft.com/office/drawing/2014/main" id="{32D98A35-8B6E-346D-77A2-97ADC9F064B7}"/>
                  </a:ext>
                </a:extLst>
              </p:cNvPr>
              <p:cNvGrpSpPr/>
              <p:nvPr/>
            </p:nvGrpSpPr>
            <p:grpSpPr>
              <a:xfrm>
                <a:off x="10681592" y="3688900"/>
                <a:ext cx="792568" cy="580410"/>
                <a:chOff x="7187564" y="3688900"/>
                <a:chExt cx="792568" cy="580410"/>
              </a:xfrm>
            </p:grpSpPr>
            <p:sp>
              <p:nvSpPr>
                <p:cNvPr id="103" name="Rectangle 102">
                  <a:extLst>
                    <a:ext uri="{FF2B5EF4-FFF2-40B4-BE49-F238E27FC236}">
                      <a16:creationId xmlns:a16="http://schemas.microsoft.com/office/drawing/2014/main" id="{A238B14F-F83F-8B3E-5641-DBCD097F44CF}"/>
                    </a:ext>
                  </a:extLst>
                </p:cNvPr>
                <p:cNvSpPr/>
                <p:nvPr/>
              </p:nvSpPr>
              <p:spPr>
                <a:xfrm>
                  <a:off x="7187564" y="3688900"/>
                  <a:ext cx="351245" cy="260514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i="1" dirty="0">
                    <a:solidFill>
                      <a:schemeClr val="accent1">
                        <a:lumMod val="50000"/>
                      </a:schemeClr>
                    </a:solidFill>
                    <a:latin typeface="Century Schoolbook" panose="02040604050505020304" pitchFamily="18" charset="0"/>
                  </a:endParaRPr>
                </a:p>
              </p:txBody>
            </p:sp>
            <p:sp>
              <p:nvSpPr>
                <p:cNvPr id="104" name="Rectangle 103">
                  <a:extLst>
                    <a:ext uri="{FF2B5EF4-FFF2-40B4-BE49-F238E27FC236}">
                      <a16:creationId xmlns:a16="http://schemas.microsoft.com/office/drawing/2014/main" id="{A0E7A45D-14D8-1796-F23F-024D364F7BE8}"/>
                    </a:ext>
                  </a:extLst>
                </p:cNvPr>
                <p:cNvSpPr/>
                <p:nvPr/>
              </p:nvSpPr>
              <p:spPr>
                <a:xfrm>
                  <a:off x="7187564" y="4008796"/>
                  <a:ext cx="351245" cy="260514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i="1" dirty="0">
                    <a:solidFill>
                      <a:schemeClr val="accent1">
                        <a:lumMod val="50000"/>
                      </a:schemeClr>
                    </a:solidFill>
                    <a:latin typeface="Century Schoolbook" panose="02040604050505020304" pitchFamily="18" charset="0"/>
                  </a:endParaRPr>
                </a:p>
              </p:txBody>
            </p:sp>
            <p:sp>
              <p:nvSpPr>
                <p:cNvPr id="105" name="Rectangle 104">
                  <a:extLst>
                    <a:ext uri="{FF2B5EF4-FFF2-40B4-BE49-F238E27FC236}">
                      <a16:creationId xmlns:a16="http://schemas.microsoft.com/office/drawing/2014/main" id="{D07028E6-5F97-225F-3A5F-245A5068B598}"/>
                    </a:ext>
                  </a:extLst>
                </p:cNvPr>
                <p:cNvSpPr/>
                <p:nvPr/>
              </p:nvSpPr>
              <p:spPr>
                <a:xfrm>
                  <a:off x="7628887" y="3688900"/>
                  <a:ext cx="351245" cy="260514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i="1" dirty="0">
                    <a:solidFill>
                      <a:schemeClr val="accent1">
                        <a:lumMod val="50000"/>
                      </a:schemeClr>
                    </a:solidFill>
                    <a:latin typeface="Century Schoolbook" panose="02040604050505020304" pitchFamily="18" charset="0"/>
                  </a:endParaRPr>
                </a:p>
              </p:txBody>
            </p:sp>
            <p:sp>
              <p:nvSpPr>
                <p:cNvPr id="106" name="Rectangle 105">
                  <a:extLst>
                    <a:ext uri="{FF2B5EF4-FFF2-40B4-BE49-F238E27FC236}">
                      <a16:creationId xmlns:a16="http://schemas.microsoft.com/office/drawing/2014/main" id="{BFF9D768-76DD-25A9-471E-22222AE36DEF}"/>
                    </a:ext>
                  </a:extLst>
                </p:cNvPr>
                <p:cNvSpPr/>
                <p:nvPr/>
              </p:nvSpPr>
              <p:spPr>
                <a:xfrm>
                  <a:off x="7628887" y="4008796"/>
                  <a:ext cx="351245" cy="260514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i="1" dirty="0">
                    <a:solidFill>
                      <a:schemeClr val="accent1">
                        <a:lumMod val="50000"/>
                      </a:schemeClr>
                    </a:solidFill>
                    <a:latin typeface="Century Schoolbook" panose="02040604050505020304" pitchFamily="18" charset="0"/>
                  </a:endParaRPr>
                </a:p>
              </p:txBody>
            </p:sp>
          </p:grpSp>
          <p:grpSp>
            <p:nvGrpSpPr>
              <p:cNvPr id="98" name="Group 97">
                <a:extLst>
                  <a:ext uri="{FF2B5EF4-FFF2-40B4-BE49-F238E27FC236}">
                    <a16:creationId xmlns:a16="http://schemas.microsoft.com/office/drawing/2014/main" id="{B7A7343F-2D06-18E5-3F5B-142089122487}"/>
                  </a:ext>
                </a:extLst>
              </p:cNvPr>
              <p:cNvGrpSpPr/>
              <p:nvPr/>
            </p:nvGrpSpPr>
            <p:grpSpPr>
              <a:xfrm>
                <a:off x="11564238" y="3688900"/>
                <a:ext cx="792568" cy="580410"/>
                <a:chOff x="7187564" y="3688900"/>
                <a:chExt cx="792568" cy="580410"/>
              </a:xfrm>
            </p:grpSpPr>
            <p:sp>
              <p:nvSpPr>
                <p:cNvPr id="99" name="Rectangle 98">
                  <a:extLst>
                    <a:ext uri="{FF2B5EF4-FFF2-40B4-BE49-F238E27FC236}">
                      <a16:creationId xmlns:a16="http://schemas.microsoft.com/office/drawing/2014/main" id="{709C0A9E-3643-6B03-5B03-79F9DC978E1C}"/>
                    </a:ext>
                  </a:extLst>
                </p:cNvPr>
                <p:cNvSpPr/>
                <p:nvPr/>
              </p:nvSpPr>
              <p:spPr>
                <a:xfrm>
                  <a:off x="7187564" y="3688900"/>
                  <a:ext cx="351245" cy="260514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i="1" dirty="0">
                    <a:solidFill>
                      <a:schemeClr val="accent1">
                        <a:lumMod val="50000"/>
                      </a:schemeClr>
                    </a:solidFill>
                    <a:latin typeface="Century Schoolbook" panose="02040604050505020304" pitchFamily="18" charset="0"/>
                  </a:endParaRPr>
                </a:p>
              </p:txBody>
            </p:sp>
            <p:sp>
              <p:nvSpPr>
                <p:cNvPr id="100" name="Rectangle 99">
                  <a:extLst>
                    <a:ext uri="{FF2B5EF4-FFF2-40B4-BE49-F238E27FC236}">
                      <a16:creationId xmlns:a16="http://schemas.microsoft.com/office/drawing/2014/main" id="{1FF76FCB-D62E-A3AB-77CA-4B2BBA5CEE4D}"/>
                    </a:ext>
                  </a:extLst>
                </p:cNvPr>
                <p:cNvSpPr/>
                <p:nvPr/>
              </p:nvSpPr>
              <p:spPr>
                <a:xfrm>
                  <a:off x="7187564" y="4008796"/>
                  <a:ext cx="351245" cy="260514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i="1" dirty="0">
                    <a:solidFill>
                      <a:schemeClr val="accent1">
                        <a:lumMod val="50000"/>
                      </a:schemeClr>
                    </a:solidFill>
                    <a:latin typeface="Century Schoolbook" panose="02040604050505020304" pitchFamily="18" charset="0"/>
                  </a:endParaRPr>
                </a:p>
              </p:txBody>
            </p:sp>
            <p:sp>
              <p:nvSpPr>
                <p:cNvPr id="101" name="Rectangle 100">
                  <a:extLst>
                    <a:ext uri="{FF2B5EF4-FFF2-40B4-BE49-F238E27FC236}">
                      <a16:creationId xmlns:a16="http://schemas.microsoft.com/office/drawing/2014/main" id="{85C718BC-07BB-DD85-09FD-CA2E694930F4}"/>
                    </a:ext>
                  </a:extLst>
                </p:cNvPr>
                <p:cNvSpPr/>
                <p:nvPr/>
              </p:nvSpPr>
              <p:spPr>
                <a:xfrm>
                  <a:off x="7628887" y="3688900"/>
                  <a:ext cx="351245" cy="260514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i="1" dirty="0">
                    <a:solidFill>
                      <a:schemeClr val="accent1">
                        <a:lumMod val="50000"/>
                      </a:schemeClr>
                    </a:solidFill>
                    <a:latin typeface="Century Schoolbook" panose="02040604050505020304" pitchFamily="18" charset="0"/>
                  </a:endParaRPr>
                </a:p>
              </p:txBody>
            </p:sp>
            <p:sp>
              <p:nvSpPr>
                <p:cNvPr id="102" name="Rectangle 101">
                  <a:extLst>
                    <a:ext uri="{FF2B5EF4-FFF2-40B4-BE49-F238E27FC236}">
                      <a16:creationId xmlns:a16="http://schemas.microsoft.com/office/drawing/2014/main" id="{5E1A5B74-97FB-AEC0-7B57-27538A312213}"/>
                    </a:ext>
                  </a:extLst>
                </p:cNvPr>
                <p:cNvSpPr/>
                <p:nvPr/>
              </p:nvSpPr>
              <p:spPr>
                <a:xfrm>
                  <a:off x="7628887" y="4008796"/>
                  <a:ext cx="351245" cy="260514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i="1" dirty="0">
                    <a:solidFill>
                      <a:schemeClr val="accent1">
                        <a:lumMod val="50000"/>
                      </a:schemeClr>
                    </a:solidFill>
                    <a:latin typeface="Century Schoolbook" panose="02040604050505020304" pitchFamily="18" charset="0"/>
                  </a:endParaRPr>
                </a:p>
              </p:txBody>
            </p:sp>
          </p:grpSp>
        </p:grp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933DF303-05B3-78FF-9EEB-7603C70A090D}"/>
                </a:ext>
              </a:extLst>
            </p:cNvPr>
            <p:cNvSpPr/>
            <p:nvPr/>
          </p:nvSpPr>
          <p:spPr>
            <a:xfrm>
              <a:off x="6248129" y="5891185"/>
              <a:ext cx="849357" cy="58464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i="1" dirty="0">
                  <a:solidFill>
                    <a:schemeClr val="accent1">
                      <a:lumMod val="50000"/>
                    </a:schemeClr>
                  </a:solidFill>
                  <a:latin typeface="Century Schoolbook" panose="02040604050505020304" pitchFamily="18" charset="0"/>
                </a:rPr>
                <a:t>Cache</a:t>
              </a:r>
            </a:p>
          </p:txBody>
        </p:sp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A0D0CFB2-BD50-BA1A-7F00-C41B285AC3DC}"/>
                </a:ext>
              </a:extLst>
            </p:cNvPr>
            <p:cNvGrpSpPr/>
            <p:nvPr/>
          </p:nvGrpSpPr>
          <p:grpSpPr>
            <a:xfrm>
              <a:off x="7187564" y="5891185"/>
              <a:ext cx="4938125" cy="580410"/>
              <a:chOff x="7187564" y="3688900"/>
              <a:chExt cx="5169242" cy="580410"/>
            </a:xfrm>
          </p:grpSpPr>
          <p:grpSp>
            <p:nvGrpSpPr>
              <p:cNvPr id="125" name="Group 124">
                <a:extLst>
                  <a:ext uri="{FF2B5EF4-FFF2-40B4-BE49-F238E27FC236}">
                    <a16:creationId xmlns:a16="http://schemas.microsoft.com/office/drawing/2014/main" id="{4AAD1F81-3DE6-69A4-4B31-BFE8571C2B4F}"/>
                  </a:ext>
                </a:extLst>
              </p:cNvPr>
              <p:cNvGrpSpPr/>
              <p:nvPr/>
            </p:nvGrpSpPr>
            <p:grpSpPr>
              <a:xfrm>
                <a:off x="7187564" y="3688900"/>
                <a:ext cx="792568" cy="580410"/>
                <a:chOff x="7187564" y="3688900"/>
                <a:chExt cx="792568" cy="580410"/>
              </a:xfrm>
            </p:grpSpPr>
            <p:sp>
              <p:nvSpPr>
                <p:cNvPr id="151" name="Rectangle 150">
                  <a:extLst>
                    <a:ext uri="{FF2B5EF4-FFF2-40B4-BE49-F238E27FC236}">
                      <a16:creationId xmlns:a16="http://schemas.microsoft.com/office/drawing/2014/main" id="{0B8D67F3-9E99-7F3F-8EA6-B12F4D841873}"/>
                    </a:ext>
                  </a:extLst>
                </p:cNvPr>
                <p:cNvSpPr/>
                <p:nvPr/>
              </p:nvSpPr>
              <p:spPr>
                <a:xfrm>
                  <a:off x="7187564" y="3688900"/>
                  <a:ext cx="351245" cy="260514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i="1" dirty="0">
                    <a:solidFill>
                      <a:schemeClr val="accent1">
                        <a:lumMod val="50000"/>
                      </a:schemeClr>
                    </a:solidFill>
                    <a:latin typeface="Century Schoolbook" panose="02040604050505020304" pitchFamily="18" charset="0"/>
                  </a:endParaRPr>
                </a:p>
              </p:txBody>
            </p:sp>
            <p:sp>
              <p:nvSpPr>
                <p:cNvPr id="152" name="Rectangle 151">
                  <a:extLst>
                    <a:ext uri="{FF2B5EF4-FFF2-40B4-BE49-F238E27FC236}">
                      <a16:creationId xmlns:a16="http://schemas.microsoft.com/office/drawing/2014/main" id="{5E7281BF-D5DB-BDA4-C694-E90C8AC32D7C}"/>
                    </a:ext>
                  </a:extLst>
                </p:cNvPr>
                <p:cNvSpPr/>
                <p:nvPr/>
              </p:nvSpPr>
              <p:spPr>
                <a:xfrm>
                  <a:off x="7187564" y="4008796"/>
                  <a:ext cx="351245" cy="260514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i="1" dirty="0">
                    <a:solidFill>
                      <a:schemeClr val="accent1">
                        <a:lumMod val="50000"/>
                      </a:schemeClr>
                    </a:solidFill>
                    <a:latin typeface="Century Schoolbook" panose="02040604050505020304" pitchFamily="18" charset="0"/>
                  </a:endParaRPr>
                </a:p>
              </p:txBody>
            </p:sp>
            <p:sp>
              <p:nvSpPr>
                <p:cNvPr id="153" name="Rectangle 152">
                  <a:extLst>
                    <a:ext uri="{FF2B5EF4-FFF2-40B4-BE49-F238E27FC236}">
                      <a16:creationId xmlns:a16="http://schemas.microsoft.com/office/drawing/2014/main" id="{E3F13DBD-B3C7-72A6-9B06-AC9B2BA5D421}"/>
                    </a:ext>
                  </a:extLst>
                </p:cNvPr>
                <p:cNvSpPr/>
                <p:nvPr/>
              </p:nvSpPr>
              <p:spPr>
                <a:xfrm>
                  <a:off x="7628887" y="3688900"/>
                  <a:ext cx="351245" cy="260514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i="1" dirty="0">
                    <a:solidFill>
                      <a:schemeClr val="accent1">
                        <a:lumMod val="50000"/>
                      </a:schemeClr>
                    </a:solidFill>
                    <a:latin typeface="Century Schoolbook" panose="02040604050505020304" pitchFamily="18" charset="0"/>
                  </a:endParaRPr>
                </a:p>
              </p:txBody>
            </p:sp>
            <p:sp>
              <p:nvSpPr>
                <p:cNvPr id="154" name="Rectangle 153">
                  <a:extLst>
                    <a:ext uri="{FF2B5EF4-FFF2-40B4-BE49-F238E27FC236}">
                      <a16:creationId xmlns:a16="http://schemas.microsoft.com/office/drawing/2014/main" id="{46BA8E45-658F-4D86-0EE4-EB721EA62F20}"/>
                    </a:ext>
                  </a:extLst>
                </p:cNvPr>
                <p:cNvSpPr/>
                <p:nvPr/>
              </p:nvSpPr>
              <p:spPr>
                <a:xfrm>
                  <a:off x="7628887" y="4008796"/>
                  <a:ext cx="351245" cy="260514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i="1" dirty="0">
                    <a:solidFill>
                      <a:schemeClr val="accent1">
                        <a:lumMod val="50000"/>
                      </a:schemeClr>
                    </a:solidFill>
                    <a:latin typeface="Century Schoolbook" panose="02040604050505020304" pitchFamily="18" charset="0"/>
                  </a:endParaRPr>
                </a:p>
              </p:txBody>
            </p:sp>
          </p:grpSp>
          <p:grpSp>
            <p:nvGrpSpPr>
              <p:cNvPr id="126" name="Group 125">
                <a:extLst>
                  <a:ext uri="{FF2B5EF4-FFF2-40B4-BE49-F238E27FC236}">
                    <a16:creationId xmlns:a16="http://schemas.microsoft.com/office/drawing/2014/main" id="{AEEB1D54-D7C3-907F-23FD-527249B5A4FB}"/>
                  </a:ext>
                </a:extLst>
              </p:cNvPr>
              <p:cNvGrpSpPr/>
              <p:nvPr/>
            </p:nvGrpSpPr>
            <p:grpSpPr>
              <a:xfrm>
                <a:off x="8070210" y="3688900"/>
                <a:ext cx="792568" cy="580410"/>
                <a:chOff x="7187564" y="3688900"/>
                <a:chExt cx="792568" cy="580410"/>
              </a:xfrm>
            </p:grpSpPr>
            <p:sp>
              <p:nvSpPr>
                <p:cNvPr id="147" name="Rectangle 146">
                  <a:extLst>
                    <a:ext uri="{FF2B5EF4-FFF2-40B4-BE49-F238E27FC236}">
                      <a16:creationId xmlns:a16="http://schemas.microsoft.com/office/drawing/2014/main" id="{70D10B0D-229D-50F8-7CAE-1756A3E4DFE9}"/>
                    </a:ext>
                  </a:extLst>
                </p:cNvPr>
                <p:cNvSpPr/>
                <p:nvPr/>
              </p:nvSpPr>
              <p:spPr>
                <a:xfrm>
                  <a:off x="7187564" y="3688900"/>
                  <a:ext cx="351245" cy="260514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i="1" dirty="0">
                    <a:solidFill>
                      <a:schemeClr val="accent1">
                        <a:lumMod val="50000"/>
                      </a:schemeClr>
                    </a:solidFill>
                    <a:latin typeface="Century Schoolbook" panose="02040604050505020304" pitchFamily="18" charset="0"/>
                  </a:endParaRPr>
                </a:p>
              </p:txBody>
            </p:sp>
            <p:sp>
              <p:nvSpPr>
                <p:cNvPr id="148" name="Rectangle 147">
                  <a:extLst>
                    <a:ext uri="{FF2B5EF4-FFF2-40B4-BE49-F238E27FC236}">
                      <a16:creationId xmlns:a16="http://schemas.microsoft.com/office/drawing/2014/main" id="{3A23199F-1822-3038-FF3E-DE29DFAEFA58}"/>
                    </a:ext>
                  </a:extLst>
                </p:cNvPr>
                <p:cNvSpPr/>
                <p:nvPr/>
              </p:nvSpPr>
              <p:spPr>
                <a:xfrm>
                  <a:off x="7187564" y="4008796"/>
                  <a:ext cx="351245" cy="260514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i="1" dirty="0">
                    <a:solidFill>
                      <a:schemeClr val="accent1">
                        <a:lumMod val="50000"/>
                      </a:schemeClr>
                    </a:solidFill>
                    <a:latin typeface="Century Schoolbook" panose="02040604050505020304" pitchFamily="18" charset="0"/>
                  </a:endParaRPr>
                </a:p>
              </p:txBody>
            </p:sp>
            <p:sp>
              <p:nvSpPr>
                <p:cNvPr id="149" name="Rectangle 148">
                  <a:extLst>
                    <a:ext uri="{FF2B5EF4-FFF2-40B4-BE49-F238E27FC236}">
                      <a16:creationId xmlns:a16="http://schemas.microsoft.com/office/drawing/2014/main" id="{EC99F5FB-500C-F27A-3D3A-B1FCB9FEEEBE}"/>
                    </a:ext>
                  </a:extLst>
                </p:cNvPr>
                <p:cNvSpPr/>
                <p:nvPr/>
              </p:nvSpPr>
              <p:spPr>
                <a:xfrm>
                  <a:off x="7628887" y="3688900"/>
                  <a:ext cx="351245" cy="260514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i="1" dirty="0">
                    <a:solidFill>
                      <a:schemeClr val="accent1">
                        <a:lumMod val="50000"/>
                      </a:schemeClr>
                    </a:solidFill>
                    <a:latin typeface="Century Schoolbook" panose="02040604050505020304" pitchFamily="18" charset="0"/>
                  </a:endParaRPr>
                </a:p>
              </p:txBody>
            </p:sp>
            <p:sp>
              <p:nvSpPr>
                <p:cNvPr id="150" name="Rectangle 149">
                  <a:extLst>
                    <a:ext uri="{FF2B5EF4-FFF2-40B4-BE49-F238E27FC236}">
                      <a16:creationId xmlns:a16="http://schemas.microsoft.com/office/drawing/2014/main" id="{AD811389-F31A-F22F-C0D9-2E0ACADBE2A1}"/>
                    </a:ext>
                  </a:extLst>
                </p:cNvPr>
                <p:cNvSpPr/>
                <p:nvPr/>
              </p:nvSpPr>
              <p:spPr>
                <a:xfrm>
                  <a:off x="7628887" y="4008796"/>
                  <a:ext cx="351245" cy="260514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i="1" dirty="0">
                    <a:solidFill>
                      <a:schemeClr val="accent1">
                        <a:lumMod val="50000"/>
                      </a:schemeClr>
                    </a:solidFill>
                    <a:latin typeface="Century Schoolbook" panose="02040604050505020304" pitchFamily="18" charset="0"/>
                  </a:endParaRPr>
                </a:p>
              </p:txBody>
            </p:sp>
          </p:grpSp>
          <p:grpSp>
            <p:nvGrpSpPr>
              <p:cNvPr id="127" name="Group 126">
                <a:extLst>
                  <a:ext uri="{FF2B5EF4-FFF2-40B4-BE49-F238E27FC236}">
                    <a16:creationId xmlns:a16="http://schemas.microsoft.com/office/drawing/2014/main" id="{BBD0BC8E-8CB4-0280-6FAF-B5E793D571BC}"/>
                  </a:ext>
                </a:extLst>
              </p:cNvPr>
              <p:cNvGrpSpPr/>
              <p:nvPr/>
            </p:nvGrpSpPr>
            <p:grpSpPr>
              <a:xfrm>
                <a:off x="8952856" y="3688900"/>
                <a:ext cx="792568" cy="580410"/>
                <a:chOff x="7187564" y="3688900"/>
                <a:chExt cx="792568" cy="580410"/>
              </a:xfrm>
            </p:grpSpPr>
            <p:sp>
              <p:nvSpPr>
                <p:cNvPr id="143" name="Rectangle 142">
                  <a:extLst>
                    <a:ext uri="{FF2B5EF4-FFF2-40B4-BE49-F238E27FC236}">
                      <a16:creationId xmlns:a16="http://schemas.microsoft.com/office/drawing/2014/main" id="{0D4BB4DB-9003-355E-EA7A-1280021C5AFE}"/>
                    </a:ext>
                  </a:extLst>
                </p:cNvPr>
                <p:cNvSpPr/>
                <p:nvPr/>
              </p:nvSpPr>
              <p:spPr>
                <a:xfrm>
                  <a:off x="7187564" y="3688900"/>
                  <a:ext cx="351245" cy="260514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i="1" dirty="0">
                    <a:solidFill>
                      <a:schemeClr val="accent1">
                        <a:lumMod val="50000"/>
                      </a:schemeClr>
                    </a:solidFill>
                    <a:latin typeface="Century Schoolbook" panose="02040604050505020304" pitchFamily="18" charset="0"/>
                  </a:endParaRPr>
                </a:p>
              </p:txBody>
            </p:sp>
            <p:sp>
              <p:nvSpPr>
                <p:cNvPr id="144" name="Rectangle 143">
                  <a:extLst>
                    <a:ext uri="{FF2B5EF4-FFF2-40B4-BE49-F238E27FC236}">
                      <a16:creationId xmlns:a16="http://schemas.microsoft.com/office/drawing/2014/main" id="{2E1B4A10-9F8E-7A91-2D9E-CDB3DCFEBE37}"/>
                    </a:ext>
                  </a:extLst>
                </p:cNvPr>
                <p:cNvSpPr/>
                <p:nvPr/>
              </p:nvSpPr>
              <p:spPr>
                <a:xfrm>
                  <a:off x="7187564" y="4008796"/>
                  <a:ext cx="351245" cy="260514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i="1" dirty="0">
                    <a:solidFill>
                      <a:schemeClr val="accent1">
                        <a:lumMod val="50000"/>
                      </a:schemeClr>
                    </a:solidFill>
                    <a:latin typeface="Century Schoolbook" panose="02040604050505020304" pitchFamily="18" charset="0"/>
                  </a:endParaRPr>
                </a:p>
              </p:txBody>
            </p:sp>
            <p:sp>
              <p:nvSpPr>
                <p:cNvPr id="145" name="Rectangle 144">
                  <a:extLst>
                    <a:ext uri="{FF2B5EF4-FFF2-40B4-BE49-F238E27FC236}">
                      <a16:creationId xmlns:a16="http://schemas.microsoft.com/office/drawing/2014/main" id="{2905571C-3051-5276-984C-24DAABCC17E3}"/>
                    </a:ext>
                  </a:extLst>
                </p:cNvPr>
                <p:cNvSpPr/>
                <p:nvPr/>
              </p:nvSpPr>
              <p:spPr>
                <a:xfrm>
                  <a:off x="7628887" y="3688900"/>
                  <a:ext cx="351245" cy="260514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i="1" dirty="0">
                    <a:solidFill>
                      <a:schemeClr val="accent1">
                        <a:lumMod val="50000"/>
                      </a:schemeClr>
                    </a:solidFill>
                    <a:latin typeface="Century Schoolbook" panose="02040604050505020304" pitchFamily="18" charset="0"/>
                  </a:endParaRPr>
                </a:p>
              </p:txBody>
            </p:sp>
            <p:sp>
              <p:nvSpPr>
                <p:cNvPr id="146" name="Rectangle 145">
                  <a:extLst>
                    <a:ext uri="{FF2B5EF4-FFF2-40B4-BE49-F238E27FC236}">
                      <a16:creationId xmlns:a16="http://schemas.microsoft.com/office/drawing/2014/main" id="{8C8821BE-CACC-3D62-6BDA-93BF2019486A}"/>
                    </a:ext>
                  </a:extLst>
                </p:cNvPr>
                <p:cNvSpPr/>
                <p:nvPr/>
              </p:nvSpPr>
              <p:spPr>
                <a:xfrm>
                  <a:off x="7628887" y="4008796"/>
                  <a:ext cx="351245" cy="260514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i="1" dirty="0">
                    <a:solidFill>
                      <a:schemeClr val="accent1">
                        <a:lumMod val="50000"/>
                      </a:schemeClr>
                    </a:solidFill>
                    <a:latin typeface="Century Schoolbook" panose="02040604050505020304" pitchFamily="18" charset="0"/>
                  </a:endParaRPr>
                </a:p>
              </p:txBody>
            </p:sp>
          </p:grpSp>
          <p:grpSp>
            <p:nvGrpSpPr>
              <p:cNvPr id="128" name="Group 127">
                <a:extLst>
                  <a:ext uri="{FF2B5EF4-FFF2-40B4-BE49-F238E27FC236}">
                    <a16:creationId xmlns:a16="http://schemas.microsoft.com/office/drawing/2014/main" id="{B01B0C58-28D0-0A41-0BCA-4D7D180228F3}"/>
                  </a:ext>
                </a:extLst>
              </p:cNvPr>
              <p:cNvGrpSpPr/>
              <p:nvPr/>
            </p:nvGrpSpPr>
            <p:grpSpPr>
              <a:xfrm>
                <a:off x="9835502" y="3688900"/>
                <a:ext cx="792568" cy="580410"/>
                <a:chOff x="7187564" y="3688900"/>
                <a:chExt cx="792568" cy="580410"/>
              </a:xfrm>
            </p:grpSpPr>
            <p:sp>
              <p:nvSpPr>
                <p:cNvPr id="139" name="Rectangle 138">
                  <a:extLst>
                    <a:ext uri="{FF2B5EF4-FFF2-40B4-BE49-F238E27FC236}">
                      <a16:creationId xmlns:a16="http://schemas.microsoft.com/office/drawing/2014/main" id="{D8B1ECCC-AA4A-DD0C-9478-2A46CF6C0CFC}"/>
                    </a:ext>
                  </a:extLst>
                </p:cNvPr>
                <p:cNvSpPr/>
                <p:nvPr/>
              </p:nvSpPr>
              <p:spPr>
                <a:xfrm>
                  <a:off x="7187564" y="3688900"/>
                  <a:ext cx="351245" cy="260514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i="1" dirty="0">
                    <a:solidFill>
                      <a:schemeClr val="accent1">
                        <a:lumMod val="50000"/>
                      </a:schemeClr>
                    </a:solidFill>
                    <a:latin typeface="Century Schoolbook" panose="02040604050505020304" pitchFamily="18" charset="0"/>
                  </a:endParaRPr>
                </a:p>
              </p:txBody>
            </p:sp>
            <p:sp>
              <p:nvSpPr>
                <p:cNvPr id="140" name="Rectangle 139">
                  <a:extLst>
                    <a:ext uri="{FF2B5EF4-FFF2-40B4-BE49-F238E27FC236}">
                      <a16:creationId xmlns:a16="http://schemas.microsoft.com/office/drawing/2014/main" id="{765F4F93-A0C8-B2E7-4AAA-AEC8403A96E8}"/>
                    </a:ext>
                  </a:extLst>
                </p:cNvPr>
                <p:cNvSpPr/>
                <p:nvPr/>
              </p:nvSpPr>
              <p:spPr>
                <a:xfrm>
                  <a:off x="7187564" y="4008796"/>
                  <a:ext cx="351245" cy="260514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i="1" dirty="0">
                    <a:solidFill>
                      <a:schemeClr val="accent1">
                        <a:lumMod val="50000"/>
                      </a:schemeClr>
                    </a:solidFill>
                    <a:latin typeface="Century Schoolbook" panose="02040604050505020304" pitchFamily="18" charset="0"/>
                  </a:endParaRPr>
                </a:p>
              </p:txBody>
            </p:sp>
            <p:sp>
              <p:nvSpPr>
                <p:cNvPr id="141" name="Rectangle 140">
                  <a:extLst>
                    <a:ext uri="{FF2B5EF4-FFF2-40B4-BE49-F238E27FC236}">
                      <a16:creationId xmlns:a16="http://schemas.microsoft.com/office/drawing/2014/main" id="{55063678-78D7-8DC4-7C64-0353A0EA9756}"/>
                    </a:ext>
                  </a:extLst>
                </p:cNvPr>
                <p:cNvSpPr/>
                <p:nvPr/>
              </p:nvSpPr>
              <p:spPr>
                <a:xfrm>
                  <a:off x="7628887" y="3688900"/>
                  <a:ext cx="351245" cy="260514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i="1" dirty="0">
                    <a:solidFill>
                      <a:schemeClr val="accent1">
                        <a:lumMod val="50000"/>
                      </a:schemeClr>
                    </a:solidFill>
                    <a:latin typeface="Century Schoolbook" panose="02040604050505020304" pitchFamily="18" charset="0"/>
                  </a:endParaRPr>
                </a:p>
              </p:txBody>
            </p:sp>
            <p:sp>
              <p:nvSpPr>
                <p:cNvPr id="142" name="Rectangle 141">
                  <a:extLst>
                    <a:ext uri="{FF2B5EF4-FFF2-40B4-BE49-F238E27FC236}">
                      <a16:creationId xmlns:a16="http://schemas.microsoft.com/office/drawing/2014/main" id="{152F3B45-AEC2-2FAE-B4A8-75A87932B8E5}"/>
                    </a:ext>
                  </a:extLst>
                </p:cNvPr>
                <p:cNvSpPr/>
                <p:nvPr/>
              </p:nvSpPr>
              <p:spPr>
                <a:xfrm>
                  <a:off x="7628887" y="4008796"/>
                  <a:ext cx="351245" cy="260514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i="1" dirty="0">
                    <a:solidFill>
                      <a:schemeClr val="accent1">
                        <a:lumMod val="50000"/>
                      </a:schemeClr>
                    </a:solidFill>
                    <a:latin typeface="Century Schoolbook" panose="02040604050505020304" pitchFamily="18" charset="0"/>
                  </a:endParaRPr>
                </a:p>
              </p:txBody>
            </p:sp>
          </p:grpSp>
          <p:grpSp>
            <p:nvGrpSpPr>
              <p:cNvPr id="129" name="Group 128">
                <a:extLst>
                  <a:ext uri="{FF2B5EF4-FFF2-40B4-BE49-F238E27FC236}">
                    <a16:creationId xmlns:a16="http://schemas.microsoft.com/office/drawing/2014/main" id="{A65BE378-A111-2F44-18C4-9EF749EE6CB8}"/>
                  </a:ext>
                </a:extLst>
              </p:cNvPr>
              <p:cNvGrpSpPr/>
              <p:nvPr/>
            </p:nvGrpSpPr>
            <p:grpSpPr>
              <a:xfrm>
                <a:off x="10681592" y="3688900"/>
                <a:ext cx="792568" cy="580410"/>
                <a:chOff x="7187564" y="3688900"/>
                <a:chExt cx="792568" cy="580410"/>
              </a:xfrm>
            </p:grpSpPr>
            <p:sp>
              <p:nvSpPr>
                <p:cNvPr id="135" name="Rectangle 134">
                  <a:extLst>
                    <a:ext uri="{FF2B5EF4-FFF2-40B4-BE49-F238E27FC236}">
                      <a16:creationId xmlns:a16="http://schemas.microsoft.com/office/drawing/2014/main" id="{9123835A-6D0D-D5BF-B004-A3E8A5CB1F36}"/>
                    </a:ext>
                  </a:extLst>
                </p:cNvPr>
                <p:cNvSpPr/>
                <p:nvPr/>
              </p:nvSpPr>
              <p:spPr>
                <a:xfrm>
                  <a:off x="7187564" y="3688900"/>
                  <a:ext cx="351245" cy="260514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i="1" dirty="0">
                    <a:solidFill>
                      <a:schemeClr val="accent1">
                        <a:lumMod val="50000"/>
                      </a:schemeClr>
                    </a:solidFill>
                    <a:latin typeface="Century Schoolbook" panose="02040604050505020304" pitchFamily="18" charset="0"/>
                  </a:endParaRPr>
                </a:p>
              </p:txBody>
            </p:sp>
            <p:sp>
              <p:nvSpPr>
                <p:cNvPr id="136" name="Rectangle 135">
                  <a:extLst>
                    <a:ext uri="{FF2B5EF4-FFF2-40B4-BE49-F238E27FC236}">
                      <a16:creationId xmlns:a16="http://schemas.microsoft.com/office/drawing/2014/main" id="{885C79D1-9CD3-E993-4EB8-68F300911703}"/>
                    </a:ext>
                  </a:extLst>
                </p:cNvPr>
                <p:cNvSpPr/>
                <p:nvPr/>
              </p:nvSpPr>
              <p:spPr>
                <a:xfrm>
                  <a:off x="7187564" y="4008796"/>
                  <a:ext cx="351245" cy="260514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i="1" dirty="0">
                    <a:solidFill>
                      <a:schemeClr val="accent1">
                        <a:lumMod val="50000"/>
                      </a:schemeClr>
                    </a:solidFill>
                    <a:latin typeface="Century Schoolbook" panose="02040604050505020304" pitchFamily="18" charset="0"/>
                  </a:endParaRPr>
                </a:p>
              </p:txBody>
            </p:sp>
            <p:sp>
              <p:nvSpPr>
                <p:cNvPr id="137" name="Rectangle 136">
                  <a:extLst>
                    <a:ext uri="{FF2B5EF4-FFF2-40B4-BE49-F238E27FC236}">
                      <a16:creationId xmlns:a16="http://schemas.microsoft.com/office/drawing/2014/main" id="{9E985D20-BB84-234F-A87C-3BBDE56872AA}"/>
                    </a:ext>
                  </a:extLst>
                </p:cNvPr>
                <p:cNvSpPr/>
                <p:nvPr/>
              </p:nvSpPr>
              <p:spPr>
                <a:xfrm>
                  <a:off x="7628887" y="3688900"/>
                  <a:ext cx="351245" cy="260514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i="1" dirty="0">
                    <a:solidFill>
                      <a:schemeClr val="accent1">
                        <a:lumMod val="50000"/>
                      </a:schemeClr>
                    </a:solidFill>
                    <a:latin typeface="Century Schoolbook" panose="02040604050505020304" pitchFamily="18" charset="0"/>
                  </a:endParaRPr>
                </a:p>
              </p:txBody>
            </p:sp>
            <p:sp>
              <p:nvSpPr>
                <p:cNvPr id="138" name="Rectangle 137">
                  <a:extLst>
                    <a:ext uri="{FF2B5EF4-FFF2-40B4-BE49-F238E27FC236}">
                      <a16:creationId xmlns:a16="http://schemas.microsoft.com/office/drawing/2014/main" id="{BEFDAB48-5104-8501-3FCD-5FC349ED03A4}"/>
                    </a:ext>
                  </a:extLst>
                </p:cNvPr>
                <p:cNvSpPr/>
                <p:nvPr/>
              </p:nvSpPr>
              <p:spPr>
                <a:xfrm>
                  <a:off x="7628887" y="4008796"/>
                  <a:ext cx="351245" cy="260514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i="1" dirty="0">
                    <a:solidFill>
                      <a:schemeClr val="accent1">
                        <a:lumMod val="50000"/>
                      </a:schemeClr>
                    </a:solidFill>
                    <a:latin typeface="Century Schoolbook" panose="02040604050505020304" pitchFamily="18" charset="0"/>
                  </a:endParaRPr>
                </a:p>
              </p:txBody>
            </p:sp>
          </p:grpSp>
          <p:grpSp>
            <p:nvGrpSpPr>
              <p:cNvPr id="130" name="Group 129">
                <a:extLst>
                  <a:ext uri="{FF2B5EF4-FFF2-40B4-BE49-F238E27FC236}">
                    <a16:creationId xmlns:a16="http://schemas.microsoft.com/office/drawing/2014/main" id="{C659977E-EF4C-FBB0-75DE-75E80C8D1575}"/>
                  </a:ext>
                </a:extLst>
              </p:cNvPr>
              <p:cNvGrpSpPr/>
              <p:nvPr/>
            </p:nvGrpSpPr>
            <p:grpSpPr>
              <a:xfrm>
                <a:off x="11564238" y="3688900"/>
                <a:ext cx="792568" cy="580410"/>
                <a:chOff x="7187564" y="3688900"/>
                <a:chExt cx="792568" cy="580410"/>
              </a:xfrm>
            </p:grpSpPr>
            <p:sp>
              <p:nvSpPr>
                <p:cNvPr id="131" name="Rectangle 130">
                  <a:extLst>
                    <a:ext uri="{FF2B5EF4-FFF2-40B4-BE49-F238E27FC236}">
                      <a16:creationId xmlns:a16="http://schemas.microsoft.com/office/drawing/2014/main" id="{4691606E-144A-4138-1099-C3EDE9BBA2E0}"/>
                    </a:ext>
                  </a:extLst>
                </p:cNvPr>
                <p:cNvSpPr/>
                <p:nvPr/>
              </p:nvSpPr>
              <p:spPr>
                <a:xfrm>
                  <a:off x="7187564" y="3688900"/>
                  <a:ext cx="351245" cy="260514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i="1" dirty="0">
                    <a:solidFill>
                      <a:schemeClr val="accent1">
                        <a:lumMod val="50000"/>
                      </a:schemeClr>
                    </a:solidFill>
                    <a:latin typeface="Century Schoolbook" panose="02040604050505020304" pitchFamily="18" charset="0"/>
                  </a:endParaRPr>
                </a:p>
              </p:txBody>
            </p:sp>
            <p:sp>
              <p:nvSpPr>
                <p:cNvPr id="132" name="Rectangle 131">
                  <a:extLst>
                    <a:ext uri="{FF2B5EF4-FFF2-40B4-BE49-F238E27FC236}">
                      <a16:creationId xmlns:a16="http://schemas.microsoft.com/office/drawing/2014/main" id="{2617109E-AB24-A1B1-8D22-862EFE60F16C}"/>
                    </a:ext>
                  </a:extLst>
                </p:cNvPr>
                <p:cNvSpPr/>
                <p:nvPr/>
              </p:nvSpPr>
              <p:spPr>
                <a:xfrm>
                  <a:off x="7187564" y="4008796"/>
                  <a:ext cx="351245" cy="260514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i="1" dirty="0">
                    <a:solidFill>
                      <a:schemeClr val="accent1">
                        <a:lumMod val="50000"/>
                      </a:schemeClr>
                    </a:solidFill>
                    <a:latin typeface="Century Schoolbook" panose="02040604050505020304" pitchFamily="18" charset="0"/>
                  </a:endParaRPr>
                </a:p>
              </p:txBody>
            </p:sp>
            <p:sp>
              <p:nvSpPr>
                <p:cNvPr id="133" name="Rectangle 132">
                  <a:extLst>
                    <a:ext uri="{FF2B5EF4-FFF2-40B4-BE49-F238E27FC236}">
                      <a16:creationId xmlns:a16="http://schemas.microsoft.com/office/drawing/2014/main" id="{87549FD6-45E8-BBFF-CDBD-6097F8760FEC}"/>
                    </a:ext>
                  </a:extLst>
                </p:cNvPr>
                <p:cNvSpPr/>
                <p:nvPr/>
              </p:nvSpPr>
              <p:spPr>
                <a:xfrm>
                  <a:off x="7628887" y="3688900"/>
                  <a:ext cx="351245" cy="260514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i="1" dirty="0">
                    <a:solidFill>
                      <a:schemeClr val="accent1">
                        <a:lumMod val="50000"/>
                      </a:schemeClr>
                    </a:solidFill>
                    <a:latin typeface="Century Schoolbook" panose="02040604050505020304" pitchFamily="18" charset="0"/>
                  </a:endParaRPr>
                </a:p>
              </p:txBody>
            </p:sp>
            <p:sp>
              <p:nvSpPr>
                <p:cNvPr id="134" name="Rectangle 133">
                  <a:extLst>
                    <a:ext uri="{FF2B5EF4-FFF2-40B4-BE49-F238E27FC236}">
                      <a16:creationId xmlns:a16="http://schemas.microsoft.com/office/drawing/2014/main" id="{27EEB499-5F23-B17B-F13A-88E36C6BAA35}"/>
                    </a:ext>
                  </a:extLst>
                </p:cNvPr>
                <p:cNvSpPr/>
                <p:nvPr/>
              </p:nvSpPr>
              <p:spPr>
                <a:xfrm>
                  <a:off x="7628887" y="4008796"/>
                  <a:ext cx="351245" cy="260514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i="1" dirty="0">
                    <a:solidFill>
                      <a:schemeClr val="accent1">
                        <a:lumMod val="50000"/>
                      </a:schemeClr>
                    </a:solidFill>
                    <a:latin typeface="Century Schoolbook" panose="02040604050505020304" pitchFamily="18" charset="0"/>
                  </a:endParaRPr>
                </a:p>
              </p:txBody>
            </p:sp>
          </p:grpSp>
        </p:grp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EF028BF6-4AC9-A78E-DDC9-D0CF629FF42A}"/>
              </a:ext>
            </a:extLst>
          </p:cNvPr>
          <p:cNvSpPr/>
          <p:nvPr/>
        </p:nvSpPr>
        <p:spPr>
          <a:xfrm>
            <a:off x="0" y="-28304"/>
            <a:ext cx="12192000" cy="6886303"/>
          </a:xfrm>
          <a:prstGeom prst="rect">
            <a:avLst/>
          </a:prstGeom>
          <a:solidFill>
            <a:srgbClr val="D9E3F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DFF338-5221-2B1E-889E-454FFD836243}"/>
              </a:ext>
            </a:extLst>
          </p:cNvPr>
          <p:cNvSpPr txBox="1"/>
          <p:nvPr/>
        </p:nvSpPr>
        <p:spPr>
          <a:xfrm>
            <a:off x="1614532" y="3219723"/>
            <a:ext cx="9078612" cy="830997"/>
          </a:xfrm>
          <a:prstGeom prst="rect">
            <a:avLst/>
          </a:prstGeom>
          <a:solidFill>
            <a:schemeClr val="bg1"/>
          </a:solidFill>
          <a:ln w="38100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latin typeface="Century Gothic" panose="020B0502020202020204" pitchFamily="34" charset="0"/>
              </a:rPr>
              <a:t>Ideal for particle simulations</a:t>
            </a:r>
          </a:p>
        </p:txBody>
      </p:sp>
    </p:spTree>
    <p:extLst>
      <p:ext uri="{BB962C8B-B14F-4D97-AF65-F5344CB8AC3E}">
        <p14:creationId xmlns:p14="http://schemas.microsoft.com/office/powerpoint/2010/main" val="1908850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5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FEE1FC-381B-B084-5F55-23DC8160F2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C0EB00-F988-9BD2-7881-9F9FDEDCD2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51749" y="1468399"/>
            <a:ext cx="6015269" cy="230360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10000"/>
              </a:lnSpc>
            </a:pPr>
            <a:r>
              <a:rPr lang="en-US" dirty="0"/>
              <a:t>Los Alamos National Laboratory</a:t>
            </a:r>
          </a:p>
          <a:p>
            <a:pPr>
              <a:lnSpc>
                <a:spcPct val="110000"/>
              </a:lnSpc>
            </a:pPr>
            <a:r>
              <a:rPr lang="en-US" dirty="0"/>
              <a:t>Air Force Office of Scientific Research</a:t>
            </a:r>
          </a:p>
          <a:p>
            <a:pPr>
              <a:lnSpc>
                <a:spcPct val="110000"/>
              </a:lnSpc>
            </a:pPr>
            <a:r>
              <a:rPr lang="en-US" dirty="0"/>
              <a:t>Advanced Research Computing at the University of Michigan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3973E6-0D94-8609-BFDD-61CE10EC05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1428E9-4DD4-4787-98E0-E9A3F956E1BB}" type="slidenum">
              <a:rPr lang="en-US" smtClean="0"/>
              <a:t>40</a:t>
            </a:fld>
            <a:endParaRPr lang="en-US"/>
          </a:p>
        </p:txBody>
      </p:sp>
      <p:pic>
        <p:nvPicPr>
          <p:cNvPr id="7" name="Picture 6" descr="A blue and gold emblem with a white background&#10;&#10;Description automatically generated">
            <a:extLst>
              <a:ext uri="{FF2B5EF4-FFF2-40B4-BE49-F238E27FC236}">
                <a16:creationId xmlns:a16="http://schemas.microsoft.com/office/drawing/2014/main" id="{5AF288F4-1F94-A17A-0CC1-1C17603FB9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1" t="5666" r="5647" b="6294"/>
          <a:stretch/>
        </p:blipFill>
        <p:spPr>
          <a:xfrm>
            <a:off x="934720" y="2983051"/>
            <a:ext cx="2964006" cy="2928643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90510F66-E2B2-22F6-8974-EF78F7E4AB3A}"/>
              </a:ext>
            </a:extLst>
          </p:cNvPr>
          <p:cNvGrpSpPr/>
          <p:nvPr/>
        </p:nvGrpSpPr>
        <p:grpSpPr>
          <a:xfrm>
            <a:off x="4535260" y="4386961"/>
            <a:ext cx="7109632" cy="843958"/>
            <a:chOff x="5459104" y="4742080"/>
            <a:chExt cx="6296168" cy="747395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854BC5F-4C10-CD9E-C8BD-5066951AFE23}"/>
                </a:ext>
              </a:extLst>
            </p:cNvPr>
            <p:cNvSpPr/>
            <p:nvPr/>
          </p:nvSpPr>
          <p:spPr>
            <a:xfrm>
              <a:off x="5459104" y="4742080"/>
              <a:ext cx="6296168" cy="747395"/>
            </a:xfrm>
            <a:prstGeom prst="rect">
              <a:avLst/>
            </a:prstGeom>
            <a:solidFill>
              <a:srgbClr val="00206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945A7F10-2966-97B6-E11D-26BD1C60EE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55206" y="4795580"/>
              <a:ext cx="6115482" cy="636010"/>
            </a:xfrm>
            <a:prstGeom prst="rect">
              <a:avLst/>
            </a:prstGeom>
          </p:spPr>
        </p:pic>
      </p:grpSp>
      <p:pic>
        <p:nvPicPr>
          <p:cNvPr id="9" name="Picture 8" descr="A blue and white logo&#10;&#10;Description automatically generated">
            <a:extLst>
              <a:ext uri="{FF2B5EF4-FFF2-40B4-BE49-F238E27FC236}">
                <a16:creationId xmlns:a16="http://schemas.microsoft.com/office/drawing/2014/main" id="{5DF69402-7F87-8930-444A-7167C5420D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00" y="997217"/>
            <a:ext cx="4770738" cy="1908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340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nim_Ey.mp4">
            <a:hlinkClick r:id="" action="ppaction://media"/>
            <a:extLst>
              <a:ext uri="{FF2B5EF4-FFF2-40B4-BE49-F238E27FC236}">
                <a16:creationId xmlns:a16="http://schemas.microsoft.com/office/drawing/2014/main" id="{C1934B6A-792D-C690-067A-4648C761EC3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6068" t="12956" r="10440" b="7296"/>
          <a:stretch/>
        </p:blipFill>
        <p:spPr>
          <a:xfrm>
            <a:off x="383689" y="123092"/>
            <a:ext cx="11521440" cy="576072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567D4696-1142-933C-0718-CD7B89E134BC}"/>
              </a:ext>
            </a:extLst>
          </p:cNvPr>
          <p:cNvSpPr/>
          <p:nvPr/>
        </p:nvSpPr>
        <p:spPr>
          <a:xfrm>
            <a:off x="0" y="5883812"/>
            <a:ext cx="12192000" cy="1034415"/>
          </a:xfrm>
          <a:prstGeom prst="rect">
            <a:avLst/>
          </a:prstGeom>
          <a:solidFill>
            <a:srgbClr val="D9E3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39D37D08-EDB4-BD18-A3D1-7F631BCC42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245" y="5883812"/>
            <a:ext cx="11435868" cy="1034415"/>
          </a:xfrm>
        </p:spPr>
        <p:txBody>
          <a:bodyPr>
            <a:normAutofit/>
          </a:bodyPr>
          <a:lstStyle/>
          <a:p>
            <a:pPr algn="r"/>
            <a:r>
              <a:rPr lang="en-US" sz="6600" dirty="0"/>
              <a:t>Questions?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3AD2C1-B371-F344-321F-D03B8F90E3CA}"/>
              </a:ext>
            </a:extLst>
          </p:cNvPr>
          <p:cNvSpPr txBox="1"/>
          <p:nvPr/>
        </p:nvSpPr>
        <p:spPr>
          <a:xfrm>
            <a:off x="6849035" y="3077"/>
            <a:ext cx="44106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Helvetica" pitchFamily="2" charset="0"/>
              </a:rPr>
              <a:t>Azimuthal electric field [V/m]</a:t>
            </a:r>
          </a:p>
        </p:txBody>
      </p:sp>
    </p:spTree>
    <p:extLst>
      <p:ext uri="{BB962C8B-B14F-4D97-AF65-F5344CB8AC3E}">
        <p14:creationId xmlns:p14="http://schemas.microsoft.com/office/powerpoint/2010/main" val="4088987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D17F7B-7346-C63C-D555-14433E2DD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LANDMARK benchmark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38A494-D8EC-DF92-B77A-D6685EDC19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8440" y="953035"/>
            <a:ext cx="11795760" cy="155982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Setup: 2D axial-azimuthal simulation</a:t>
            </a:r>
          </a:p>
          <a:p>
            <a:r>
              <a:rPr lang="en-US" dirty="0"/>
              <a:t>No neutral dynamics – artificial ionization source term</a:t>
            </a:r>
          </a:p>
          <a:p>
            <a:r>
              <a:rPr lang="en-US" dirty="0"/>
              <a:t>Simulate 20 microseconds of thruster operation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122378-A60D-0A58-4537-BA29BCE3A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1428E9-4DD4-4787-98E0-E9A3F956E1BB}" type="slidenum">
              <a:rPr lang="en-US" smtClean="0"/>
              <a:t>5</a:t>
            </a:fld>
            <a:endParaRPr lang="en-US"/>
          </a:p>
        </p:txBody>
      </p:sp>
      <p:pic>
        <p:nvPicPr>
          <p:cNvPr id="7" name="Picture 6" descr="A blue graph with black text&#10;&#10;Description automatically generated">
            <a:extLst>
              <a:ext uri="{FF2B5EF4-FFF2-40B4-BE49-F238E27FC236}">
                <a16:creationId xmlns:a16="http://schemas.microsoft.com/office/drawing/2014/main" id="{62936EDD-2BFA-51E9-08A8-C4BF3FFC23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3140" y="2612450"/>
            <a:ext cx="6491060" cy="3832898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B1612AA5-D118-27DA-636A-2303B7AE2B8F}"/>
              </a:ext>
            </a:extLst>
          </p:cNvPr>
          <p:cNvGrpSpPr/>
          <p:nvPr/>
        </p:nvGrpSpPr>
        <p:grpSpPr>
          <a:xfrm>
            <a:off x="1137920" y="2622849"/>
            <a:ext cx="3621553" cy="3615153"/>
            <a:chOff x="1137920" y="2622849"/>
            <a:chExt cx="3621553" cy="3615153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7C8E4111-8B5C-EAA2-C0FA-2EB592865C2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1137920" y="2622849"/>
              <a:ext cx="3621553" cy="3615153"/>
            </a:xfrm>
            <a:prstGeom prst="rect">
              <a:avLst/>
            </a:prstGeom>
          </p:spPr>
        </p:pic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FB550486-D093-F836-9F74-263511C3288E}"/>
                </a:ext>
              </a:extLst>
            </p:cNvPr>
            <p:cNvSpPr/>
            <p:nvPr/>
          </p:nvSpPr>
          <p:spPr>
            <a:xfrm flipH="1">
              <a:off x="2075881" y="3309149"/>
              <a:ext cx="431464" cy="622442"/>
            </a:xfrm>
            <a:custGeom>
              <a:avLst/>
              <a:gdLst>
                <a:gd name="connsiteX0" fmla="*/ 0 w 371959"/>
                <a:gd name="connsiteY0" fmla="*/ 0 h 826576"/>
                <a:gd name="connsiteX1" fmla="*/ 304800 w 371959"/>
                <a:gd name="connsiteY1" fmla="*/ 273803 h 826576"/>
                <a:gd name="connsiteX2" fmla="*/ 371959 w 371959"/>
                <a:gd name="connsiteY2" fmla="*/ 826576 h 826576"/>
                <a:gd name="connsiteX0" fmla="*/ 0 w 371959"/>
                <a:gd name="connsiteY0" fmla="*/ 0 h 826576"/>
                <a:gd name="connsiteX1" fmla="*/ 309967 w 371959"/>
                <a:gd name="connsiteY1" fmla="*/ 196311 h 826576"/>
                <a:gd name="connsiteX2" fmla="*/ 371959 w 371959"/>
                <a:gd name="connsiteY2" fmla="*/ 826576 h 826576"/>
                <a:gd name="connsiteX0" fmla="*/ 0 w 371959"/>
                <a:gd name="connsiteY0" fmla="*/ 0 h 826576"/>
                <a:gd name="connsiteX1" fmla="*/ 309967 w 371959"/>
                <a:gd name="connsiteY1" fmla="*/ 196311 h 826576"/>
                <a:gd name="connsiteX2" fmla="*/ 371959 w 371959"/>
                <a:gd name="connsiteY2" fmla="*/ 826576 h 826576"/>
                <a:gd name="connsiteX0" fmla="*/ 0 w 371959"/>
                <a:gd name="connsiteY0" fmla="*/ 0 h 826576"/>
                <a:gd name="connsiteX1" fmla="*/ 309967 w 371959"/>
                <a:gd name="connsiteY1" fmla="*/ 196311 h 826576"/>
                <a:gd name="connsiteX2" fmla="*/ 371959 w 371959"/>
                <a:gd name="connsiteY2" fmla="*/ 826576 h 826576"/>
                <a:gd name="connsiteX0" fmla="*/ 0 w 371959"/>
                <a:gd name="connsiteY0" fmla="*/ 0 h 826576"/>
                <a:gd name="connsiteX1" fmla="*/ 371959 w 371959"/>
                <a:gd name="connsiteY1" fmla="*/ 826576 h 826576"/>
                <a:gd name="connsiteX0" fmla="*/ 0 w 371959"/>
                <a:gd name="connsiteY0" fmla="*/ 0 h 826576"/>
                <a:gd name="connsiteX1" fmla="*/ 371959 w 371959"/>
                <a:gd name="connsiteY1" fmla="*/ 826576 h 826576"/>
                <a:gd name="connsiteX0" fmla="*/ 0 w 371959"/>
                <a:gd name="connsiteY0" fmla="*/ 0 h 826576"/>
                <a:gd name="connsiteX1" fmla="*/ 371959 w 371959"/>
                <a:gd name="connsiteY1" fmla="*/ 826576 h 826576"/>
                <a:gd name="connsiteX0" fmla="*/ 0 w 371959"/>
                <a:gd name="connsiteY0" fmla="*/ 0 h 826576"/>
                <a:gd name="connsiteX1" fmla="*/ 371959 w 371959"/>
                <a:gd name="connsiteY1" fmla="*/ 826576 h 826576"/>
                <a:gd name="connsiteX0" fmla="*/ 0 w 305528"/>
                <a:gd name="connsiteY0" fmla="*/ 0 h 842207"/>
                <a:gd name="connsiteX1" fmla="*/ 305528 w 305528"/>
                <a:gd name="connsiteY1" fmla="*/ 842207 h 842207"/>
                <a:gd name="connsiteX0" fmla="*/ 0 w 305528"/>
                <a:gd name="connsiteY0" fmla="*/ 0 h 842207"/>
                <a:gd name="connsiteX1" fmla="*/ 305528 w 305528"/>
                <a:gd name="connsiteY1" fmla="*/ 842207 h 842207"/>
                <a:gd name="connsiteX0" fmla="*/ 0 w 307133"/>
                <a:gd name="connsiteY0" fmla="*/ 0 h 842207"/>
                <a:gd name="connsiteX1" fmla="*/ 305528 w 307133"/>
                <a:gd name="connsiteY1" fmla="*/ 842207 h 842207"/>
                <a:gd name="connsiteX0" fmla="*/ 0 w 276363"/>
                <a:gd name="connsiteY0" fmla="*/ 1025 h 468551"/>
                <a:gd name="connsiteX1" fmla="*/ 274304 w 276363"/>
                <a:gd name="connsiteY1" fmla="*/ 468551 h 468551"/>
                <a:gd name="connsiteX0" fmla="*/ 0 w 274304"/>
                <a:gd name="connsiteY0" fmla="*/ 0 h 467526"/>
                <a:gd name="connsiteX1" fmla="*/ 274304 w 274304"/>
                <a:gd name="connsiteY1" fmla="*/ 467526 h 467526"/>
                <a:gd name="connsiteX0" fmla="*/ 0 w 274304"/>
                <a:gd name="connsiteY0" fmla="*/ 0 h 467526"/>
                <a:gd name="connsiteX1" fmla="*/ 274304 w 274304"/>
                <a:gd name="connsiteY1" fmla="*/ 467526 h 467526"/>
                <a:gd name="connsiteX0" fmla="*/ 0 w 274304"/>
                <a:gd name="connsiteY0" fmla="*/ 0 h 467526"/>
                <a:gd name="connsiteX1" fmla="*/ 274304 w 274304"/>
                <a:gd name="connsiteY1" fmla="*/ 467526 h 467526"/>
                <a:gd name="connsiteX0" fmla="*/ 0 w 274304"/>
                <a:gd name="connsiteY0" fmla="*/ 0 h 467526"/>
                <a:gd name="connsiteX1" fmla="*/ 274304 w 274304"/>
                <a:gd name="connsiteY1" fmla="*/ 467526 h 467526"/>
                <a:gd name="connsiteX0" fmla="*/ 0 w 274304"/>
                <a:gd name="connsiteY0" fmla="*/ 0 h 467526"/>
                <a:gd name="connsiteX1" fmla="*/ 274304 w 274304"/>
                <a:gd name="connsiteY1" fmla="*/ 467526 h 467526"/>
                <a:gd name="connsiteX0" fmla="*/ 0 w 274304"/>
                <a:gd name="connsiteY0" fmla="*/ 0 h 467526"/>
                <a:gd name="connsiteX1" fmla="*/ 274304 w 274304"/>
                <a:gd name="connsiteY1" fmla="*/ 467526 h 467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4304" h="467526">
                  <a:moveTo>
                    <a:pt x="0" y="0"/>
                  </a:moveTo>
                  <a:cubicBezTo>
                    <a:pt x="189685" y="8699"/>
                    <a:pt x="260104" y="317298"/>
                    <a:pt x="274304" y="467526"/>
                  </a:cubicBezTo>
                </a:path>
              </a:pathLst>
            </a:cu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31246A28-BF64-FFB3-7DD7-C95A60E77A19}"/>
                </a:ext>
              </a:extLst>
            </p:cNvPr>
            <p:cNvCxnSpPr/>
            <p:nvPr/>
          </p:nvCxnSpPr>
          <p:spPr>
            <a:xfrm>
              <a:off x="2075881" y="3925166"/>
              <a:ext cx="1002599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D9B54795-81DA-DA12-BA90-B7F9894005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07428" y="3285736"/>
              <a:ext cx="169752" cy="46826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64B26DC-0704-04DB-BACB-0BAFBAAD6336}"/>
                </a:ext>
              </a:extLst>
            </p:cNvPr>
            <p:cNvSpPr txBox="1"/>
            <p:nvPr/>
          </p:nvSpPr>
          <p:spPr>
            <a:xfrm>
              <a:off x="3036860" y="3876427"/>
              <a:ext cx="2936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  <a:latin typeface="Gill Sans Nova Light" panose="020B0602020104020203" pitchFamily="34" charset="0"/>
                </a:rPr>
                <a:t>x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CA4C69D-CE46-7DAE-9CAD-09DEC5A0F5F9}"/>
                </a:ext>
              </a:extLst>
            </p:cNvPr>
            <p:cNvSpPr txBox="1"/>
            <p:nvPr/>
          </p:nvSpPr>
          <p:spPr>
            <a:xfrm>
              <a:off x="2507345" y="3059668"/>
              <a:ext cx="2808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  <a:latin typeface="Gill Sans Nova Light" panose="020B0602020104020203" pitchFamily="34" charset="0"/>
                </a:rPr>
                <a:t>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32287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D17F7B-7346-C63C-D555-14433E2DD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LANDMARK benchmark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38A494-D8EC-DF92-B77A-D6685EDC19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8440" y="953035"/>
            <a:ext cx="11795760" cy="155982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Setup: 2D axial-azimuthal simulation</a:t>
            </a:r>
          </a:p>
          <a:p>
            <a:r>
              <a:rPr lang="en-US" dirty="0"/>
              <a:t>No neutral dynamics – artificial ionization source term</a:t>
            </a:r>
          </a:p>
          <a:p>
            <a:r>
              <a:rPr lang="en-US" dirty="0"/>
              <a:t>Simulate 20 microseconds of thruster operation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122378-A60D-0A58-4537-BA29BCE3A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1428E9-4DD4-4787-98E0-E9A3F956E1BB}" type="slidenum">
              <a:rPr lang="en-US" smtClean="0"/>
              <a:t>6</a:t>
            </a:fld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3C59195-F0E1-9A33-60E9-152D744F4DC1}"/>
              </a:ext>
            </a:extLst>
          </p:cNvPr>
          <p:cNvSpPr txBox="1">
            <a:spLocks/>
          </p:cNvSpPr>
          <p:nvPr/>
        </p:nvSpPr>
        <p:spPr>
          <a:xfrm>
            <a:off x="218440" y="2734371"/>
            <a:ext cx="4977241" cy="339210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Gill Sans Nova" panose="020B0602020104020203" pitchFamily="34" charset="0"/>
                <a:ea typeface="Cambria" panose="02040503050406030204" pitchFamily="18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ill Sans Nova" panose="020B0602020104020203" pitchFamily="34" charset="0"/>
                <a:ea typeface="Cambria" panose="02040503050406030204" pitchFamily="18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ill Sans Nova" panose="020B0602020104020203" pitchFamily="34" charset="0"/>
                <a:ea typeface="Cambria" panose="02040503050406030204" pitchFamily="18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ill Sans Nova" panose="020B0602020104020203" pitchFamily="34" charset="0"/>
                <a:ea typeface="Cambria" panose="02040503050406030204" pitchFamily="18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ill Sans Nova" panose="020B0602020104020203" pitchFamily="34" charset="0"/>
                <a:ea typeface="Cambria" panose="02040503050406030204" pitchFamily="18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Gill Sans Nova Light" panose="020B0602020104020203" pitchFamily="34" charset="0"/>
              </a:rPr>
              <a:t>Particle-in-cell treatment of both electrons and ions</a:t>
            </a:r>
          </a:p>
          <a:p>
            <a:pPr lvl="1"/>
            <a:r>
              <a:rPr lang="en-US" dirty="0">
                <a:latin typeface="Gill Sans Nova Light" panose="020B0602020104020203" pitchFamily="34" charset="0"/>
              </a:rPr>
              <a:t>Grid size ~ Debye length</a:t>
            </a:r>
          </a:p>
          <a:p>
            <a:pPr lvl="2"/>
            <a:r>
              <a:rPr lang="en-US" dirty="0">
                <a:latin typeface="Gill Sans Nova Light" panose="020B0602020104020203" pitchFamily="34" charset="0"/>
              </a:rPr>
              <a:t>50 um</a:t>
            </a:r>
          </a:p>
          <a:p>
            <a:pPr lvl="1"/>
            <a:r>
              <a:rPr lang="en-US" dirty="0">
                <a:latin typeface="Gill Sans Nova Light" panose="020B0602020104020203" pitchFamily="34" charset="0"/>
              </a:rPr>
              <a:t>Time step ~ plasma frequency</a:t>
            </a:r>
          </a:p>
          <a:p>
            <a:pPr lvl="2"/>
            <a:r>
              <a:rPr lang="en-US" dirty="0">
                <a:latin typeface="Gill Sans Nova Light" panose="020B0602020104020203" pitchFamily="34" charset="0"/>
              </a:rPr>
              <a:t>5 x 10</a:t>
            </a:r>
            <a:r>
              <a:rPr lang="en-US" baseline="30000" dirty="0">
                <a:latin typeface="Gill Sans Nova Light" panose="020B0602020104020203" pitchFamily="34" charset="0"/>
              </a:rPr>
              <a:t>-12</a:t>
            </a:r>
            <a:r>
              <a:rPr lang="en-US" dirty="0">
                <a:latin typeface="Gill Sans Nova Light" panose="020B0602020104020203" pitchFamily="34" charset="0"/>
              </a:rPr>
              <a:t> seconds</a:t>
            </a:r>
          </a:p>
          <a:p>
            <a:pPr lvl="1">
              <a:buFont typeface="Symbol" panose="05050102010706020507" pitchFamily="18" charset="2"/>
              <a:buChar char="Þ"/>
            </a:pPr>
            <a:r>
              <a:rPr lang="en-US" dirty="0">
                <a:latin typeface="Gill Sans Nova Light" panose="020B0602020104020203" pitchFamily="34" charset="0"/>
              </a:rPr>
              <a:t> 2 million timesteps</a:t>
            </a:r>
          </a:p>
          <a:p>
            <a:pPr lvl="1">
              <a:buFont typeface="Symbol" panose="05050102010706020507" pitchFamily="18" charset="2"/>
              <a:buChar char="Þ"/>
            </a:pPr>
            <a:r>
              <a:rPr lang="en-US" dirty="0">
                <a:latin typeface="Gill Sans Nova Light" panose="020B0602020104020203" pitchFamily="34" charset="0"/>
              </a:rPr>
              <a:t> 512 x 256 cells</a:t>
            </a:r>
          </a:p>
        </p:txBody>
      </p:sp>
      <p:pic>
        <p:nvPicPr>
          <p:cNvPr id="7" name="Picture 6" descr="A blue graph with black text&#10;&#10;Description automatically generated">
            <a:extLst>
              <a:ext uri="{FF2B5EF4-FFF2-40B4-BE49-F238E27FC236}">
                <a16:creationId xmlns:a16="http://schemas.microsoft.com/office/drawing/2014/main" id="{62936EDD-2BFA-51E9-08A8-C4BF3FFC23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3140" y="2612450"/>
            <a:ext cx="6491060" cy="3832898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8601B8DD-1D8D-538E-7425-5C6E289AC120}"/>
              </a:ext>
            </a:extLst>
          </p:cNvPr>
          <p:cNvGrpSpPr/>
          <p:nvPr/>
        </p:nvGrpSpPr>
        <p:grpSpPr>
          <a:xfrm>
            <a:off x="9789551" y="479742"/>
            <a:ext cx="1896207" cy="1892856"/>
            <a:chOff x="1137920" y="2622849"/>
            <a:chExt cx="3621553" cy="361515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80D8228-E561-41FA-3926-B7D3ABEFF2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1137920" y="2622849"/>
              <a:ext cx="3621553" cy="3615153"/>
            </a:xfrm>
            <a:prstGeom prst="rect">
              <a:avLst/>
            </a:prstGeom>
          </p:spPr>
        </p:pic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FD5FD5E8-D49D-8FD3-D638-A10716A1693F}"/>
                </a:ext>
              </a:extLst>
            </p:cNvPr>
            <p:cNvSpPr/>
            <p:nvPr/>
          </p:nvSpPr>
          <p:spPr>
            <a:xfrm flipH="1">
              <a:off x="2075881" y="3309149"/>
              <a:ext cx="431464" cy="622442"/>
            </a:xfrm>
            <a:custGeom>
              <a:avLst/>
              <a:gdLst>
                <a:gd name="connsiteX0" fmla="*/ 0 w 371959"/>
                <a:gd name="connsiteY0" fmla="*/ 0 h 826576"/>
                <a:gd name="connsiteX1" fmla="*/ 304800 w 371959"/>
                <a:gd name="connsiteY1" fmla="*/ 273803 h 826576"/>
                <a:gd name="connsiteX2" fmla="*/ 371959 w 371959"/>
                <a:gd name="connsiteY2" fmla="*/ 826576 h 826576"/>
                <a:gd name="connsiteX0" fmla="*/ 0 w 371959"/>
                <a:gd name="connsiteY0" fmla="*/ 0 h 826576"/>
                <a:gd name="connsiteX1" fmla="*/ 309967 w 371959"/>
                <a:gd name="connsiteY1" fmla="*/ 196311 h 826576"/>
                <a:gd name="connsiteX2" fmla="*/ 371959 w 371959"/>
                <a:gd name="connsiteY2" fmla="*/ 826576 h 826576"/>
                <a:gd name="connsiteX0" fmla="*/ 0 w 371959"/>
                <a:gd name="connsiteY0" fmla="*/ 0 h 826576"/>
                <a:gd name="connsiteX1" fmla="*/ 309967 w 371959"/>
                <a:gd name="connsiteY1" fmla="*/ 196311 h 826576"/>
                <a:gd name="connsiteX2" fmla="*/ 371959 w 371959"/>
                <a:gd name="connsiteY2" fmla="*/ 826576 h 826576"/>
                <a:gd name="connsiteX0" fmla="*/ 0 w 371959"/>
                <a:gd name="connsiteY0" fmla="*/ 0 h 826576"/>
                <a:gd name="connsiteX1" fmla="*/ 309967 w 371959"/>
                <a:gd name="connsiteY1" fmla="*/ 196311 h 826576"/>
                <a:gd name="connsiteX2" fmla="*/ 371959 w 371959"/>
                <a:gd name="connsiteY2" fmla="*/ 826576 h 826576"/>
                <a:gd name="connsiteX0" fmla="*/ 0 w 371959"/>
                <a:gd name="connsiteY0" fmla="*/ 0 h 826576"/>
                <a:gd name="connsiteX1" fmla="*/ 371959 w 371959"/>
                <a:gd name="connsiteY1" fmla="*/ 826576 h 826576"/>
                <a:gd name="connsiteX0" fmla="*/ 0 w 371959"/>
                <a:gd name="connsiteY0" fmla="*/ 0 h 826576"/>
                <a:gd name="connsiteX1" fmla="*/ 371959 w 371959"/>
                <a:gd name="connsiteY1" fmla="*/ 826576 h 826576"/>
                <a:gd name="connsiteX0" fmla="*/ 0 w 371959"/>
                <a:gd name="connsiteY0" fmla="*/ 0 h 826576"/>
                <a:gd name="connsiteX1" fmla="*/ 371959 w 371959"/>
                <a:gd name="connsiteY1" fmla="*/ 826576 h 826576"/>
                <a:gd name="connsiteX0" fmla="*/ 0 w 371959"/>
                <a:gd name="connsiteY0" fmla="*/ 0 h 826576"/>
                <a:gd name="connsiteX1" fmla="*/ 371959 w 371959"/>
                <a:gd name="connsiteY1" fmla="*/ 826576 h 826576"/>
                <a:gd name="connsiteX0" fmla="*/ 0 w 305528"/>
                <a:gd name="connsiteY0" fmla="*/ 0 h 842207"/>
                <a:gd name="connsiteX1" fmla="*/ 305528 w 305528"/>
                <a:gd name="connsiteY1" fmla="*/ 842207 h 842207"/>
                <a:gd name="connsiteX0" fmla="*/ 0 w 305528"/>
                <a:gd name="connsiteY0" fmla="*/ 0 h 842207"/>
                <a:gd name="connsiteX1" fmla="*/ 305528 w 305528"/>
                <a:gd name="connsiteY1" fmla="*/ 842207 h 842207"/>
                <a:gd name="connsiteX0" fmla="*/ 0 w 307133"/>
                <a:gd name="connsiteY0" fmla="*/ 0 h 842207"/>
                <a:gd name="connsiteX1" fmla="*/ 305528 w 307133"/>
                <a:gd name="connsiteY1" fmla="*/ 842207 h 842207"/>
                <a:gd name="connsiteX0" fmla="*/ 0 w 276363"/>
                <a:gd name="connsiteY0" fmla="*/ 1025 h 468551"/>
                <a:gd name="connsiteX1" fmla="*/ 274304 w 276363"/>
                <a:gd name="connsiteY1" fmla="*/ 468551 h 468551"/>
                <a:gd name="connsiteX0" fmla="*/ 0 w 274304"/>
                <a:gd name="connsiteY0" fmla="*/ 0 h 467526"/>
                <a:gd name="connsiteX1" fmla="*/ 274304 w 274304"/>
                <a:gd name="connsiteY1" fmla="*/ 467526 h 467526"/>
                <a:gd name="connsiteX0" fmla="*/ 0 w 274304"/>
                <a:gd name="connsiteY0" fmla="*/ 0 h 467526"/>
                <a:gd name="connsiteX1" fmla="*/ 274304 w 274304"/>
                <a:gd name="connsiteY1" fmla="*/ 467526 h 467526"/>
                <a:gd name="connsiteX0" fmla="*/ 0 w 274304"/>
                <a:gd name="connsiteY0" fmla="*/ 0 h 467526"/>
                <a:gd name="connsiteX1" fmla="*/ 274304 w 274304"/>
                <a:gd name="connsiteY1" fmla="*/ 467526 h 467526"/>
                <a:gd name="connsiteX0" fmla="*/ 0 w 274304"/>
                <a:gd name="connsiteY0" fmla="*/ 0 h 467526"/>
                <a:gd name="connsiteX1" fmla="*/ 274304 w 274304"/>
                <a:gd name="connsiteY1" fmla="*/ 467526 h 467526"/>
                <a:gd name="connsiteX0" fmla="*/ 0 w 274304"/>
                <a:gd name="connsiteY0" fmla="*/ 0 h 467526"/>
                <a:gd name="connsiteX1" fmla="*/ 274304 w 274304"/>
                <a:gd name="connsiteY1" fmla="*/ 467526 h 467526"/>
                <a:gd name="connsiteX0" fmla="*/ 0 w 274304"/>
                <a:gd name="connsiteY0" fmla="*/ 0 h 467526"/>
                <a:gd name="connsiteX1" fmla="*/ 274304 w 274304"/>
                <a:gd name="connsiteY1" fmla="*/ 467526 h 467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4304" h="467526">
                  <a:moveTo>
                    <a:pt x="0" y="0"/>
                  </a:moveTo>
                  <a:cubicBezTo>
                    <a:pt x="189685" y="8699"/>
                    <a:pt x="260104" y="317298"/>
                    <a:pt x="274304" y="467526"/>
                  </a:cubicBezTo>
                </a:path>
              </a:pathLst>
            </a:cu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A45C8036-EC40-3A15-7C4D-3AF2F30467EC}"/>
                </a:ext>
              </a:extLst>
            </p:cNvPr>
            <p:cNvCxnSpPr/>
            <p:nvPr/>
          </p:nvCxnSpPr>
          <p:spPr>
            <a:xfrm>
              <a:off x="2075881" y="3925166"/>
              <a:ext cx="1002599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16DCE5A4-3228-48A8-DA5D-B3FFE62E02A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07428" y="3285736"/>
              <a:ext cx="169752" cy="46826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8E255FC-17BA-2316-0E36-4DC32AD36299}"/>
                </a:ext>
              </a:extLst>
            </p:cNvPr>
            <p:cNvSpPr txBox="1"/>
            <p:nvPr/>
          </p:nvSpPr>
          <p:spPr>
            <a:xfrm>
              <a:off x="3036860" y="3876427"/>
              <a:ext cx="2936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  <a:latin typeface="Gill Sans Nova Light" panose="020B0602020104020203" pitchFamily="34" charset="0"/>
                </a:rPr>
                <a:t>x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222ACEC-6233-18CF-D12D-59609213CBE8}"/>
                </a:ext>
              </a:extLst>
            </p:cNvPr>
            <p:cNvSpPr txBox="1"/>
            <p:nvPr/>
          </p:nvSpPr>
          <p:spPr>
            <a:xfrm>
              <a:off x="2507345" y="3059668"/>
              <a:ext cx="2808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  <a:latin typeface="Gill Sans Nova Light" panose="020B0602020104020203" pitchFamily="34" charset="0"/>
                </a:rPr>
                <a:t>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6380377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D17F7B-7346-C63C-D555-14433E2DD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LANDMARK benchmark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38A494-D8EC-DF92-B77A-D6685EDC19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8440" y="953035"/>
            <a:ext cx="11795760" cy="1559820"/>
          </a:xfrm>
        </p:spPr>
        <p:txBody>
          <a:bodyPr>
            <a:normAutofit lnSpcReduction="10000"/>
          </a:bodyPr>
          <a:lstStyle/>
          <a:p>
            <a:r>
              <a:rPr lang="en-US" dirty="0">
                <a:latin typeface="Gill Sans Nova Light" panose="020B0602020104020203" pitchFamily="34" charset="0"/>
              </a:rPr>
              <a:t>Setup: 2D axial-azimuthal simulation</a:t>
            </a:r>
          </a:p>
          <a:p>
            <a:r>
              <a:rPr lang="en-US" dirty="0">
                <a:latin typeface="Gill Sans Nova Light" panose="020B0602020104020203" pitchFamily="34" charset="0"/>
              </a:rPr>
              <a:t>No neutral dynamics – artificial ionization source term</a:t>
            </a:r>
          </a:p>
          <a:p>
            <a:r>
              <a:rPr lang="en-US" dirty="0">
                <a:latin typeface="Gill Sans Nova Light" panose="020B0602020104020203" pitchFamily="34" charset="0"/>
              </a:rPr>
              <a:t>Simulate 20 microseconds of thruster operation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122378-A60D-0A58-4537-BA29BCE3A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1428E9-4DD4-4787-98E0-E9A3F956E1BB}" type="slidenum">
              <a:rPr lang="en-US" smtClean="0"/>
              <a:t>7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B2FC99-94C7-53C8-BBC0-715FDE873BFB}"/>
              </a:ext>
            </a:extLst>
          </p:cNvPr>
          <p:cNvSpPr txBox="1"/>
          <p:nvPr/>
        </p:nvSpPr>
        <p:spPr>
          <a:xfrm>
            <a:off x="5777821" y="6110345"/>
            <a:ext cx="609716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dirty="0">
                <a:effectLst/>
                <a:latin typeface="Century Schoolbook" panose="02040604050505020304" pitchFamily="18" charset="0"/>
              </a:rPr>
              <a:t>T </a:t>
            </a:r>
            <a:r>
              <a:rPr lang="fr-FR" sz="1400" dirty="0" err="1">
                <a:effectLst/>
                <a:latin typeface="Century Schoolbook" panose="02040604050505020304" pitchFamily="18" charset="0"/>
              </a:rPr>
              <a:t>Charoy</a:t>
            </a:r>
            <a:r>
              <a:rPr lang="fr-FR" sz="1400" dirty="0">
                <a:effectLst/>
                <a:latin typeface="Century Schoolbook" panose="02040604050505020304" pitchFamily="18" charset="0"/>
              </a:rPr>
              <a:t> </a:t>
            </a:r>
            <a:r>
              <a:rPr lang="fr-FR" sz="1400" i="1" dirty="0">
                <a:effectLst/>
                <a:latin typeface="Century Schoolbook" panose="02040604050505020304" pitchFamily="18" charset="0"/>
              </a:rPr>
              <a:t>et al</a:t>
            </a:r>
            <a:r>
              <a:rPr lang="fr-FR" sz="1400" dirty="0">
                <a:effectLst/>
                <a:latin typeface="Century Schoolbook" panose="02040604050505020304" pitchFamily="18" charset="0"/>
              </a:rPr>
              <a:t> 2019 </a:t>
            </a:r>
            <a:r>
              <a:rPr lang="fr-FR" sz="1400" i="1" dirty="0">
                <a:effectLst/>
                <a:latin typeface="Century Schoolbook" panose="02040604050505020304" pitchFamily="18" charset="0"/>
              </a:rPr>
              <a:t>Plasma Sources </a:t>
            </a:r>
            <a:r>
              <a:rPr lang="fr-FR" sz="1400" i="1" dirty="0" err="1">
                <a:effectLst/>
                <a:latin typeface="Century Schoolbook" panose="02040604050505020304" pitchFamily="18" charset="0"/>
              </a:rPr>
              <a:t>Sci</a:t>
            </a:r>
            <a:r>
              <a:rPr lang="fr-FR" sz="1400" i="1" dirty="0">
                <a:effectLst/>
                <a:latin typeface="Century Schoolbook" panose="02040604050505020304" pitchFamily="18" charset="0"/>
              </a:rPr>
              <a:t>. </a:t>
            </a:r>
            <a:r>
              <a:rPr lang="fr-FR" sz="1400" i="1" dirty="0" err="1">
                <a:effectLst/>
                <a:latin typeface="Century Schoolbook" panose="02040604050505020304" pitchFamily="18" charset="0"/>
              </a:rPr>
              <a:t>Technol</a:t>
            </a:r>
            <a:r>
              <a:rPr lang="fr-FR" sz="1400" i="1" dirty="0">
                <a:effectLst/>
                <a:latin typeface="Century Schoolbook" panose="02040604050505020304" pitchFamily="18" charset="0"/>
              </a:rPr>
              <a:t>.</a:t>
            </a:r>
            <a:r>
              <a:rPr lang="fr-FR" sz="1400" dirty="0">
                <a:effectLst/>
                <a:latin typeface="Century Schoolbook" panose="02040604050505020304" pitchFamily="18" charset="0"/>
              </a:rPr>
              <a:t> </a:t>
            </a:r>
            <a:r>
              <a:rPr lang="fr-FR" sz="1400" b="1" dirty="0">
                <a:effectLst/>
                <a:latin typeface="Century Schoolbook" panose="02040604050505020304" pitchFamily="18" charset="0"/>
              </a:rPr>
              <a:t>28</a:t>
            </a:r>
            <a:r>
              <a:rPr lang="fr-FR" sz="1400" dirty="0">
                <a:effectLst/>
                <a:latin typeface="Century Schoolbook" panose="02040604050505020304" pitchFamily="18" charset="0"/>
              </a:rPr>
              <a:t> 105010</a:t>
            </a:r>
            <a:endParaRPr lang="en-US" sz="1400" dirty="0">
              <a:latin typeface="Century Schoolbook" panose="020406040505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208DE3A-FB31-9D1E-001E-D2C1B15E33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633" y="3719420"/>
            <a:ext cx="11042602" cy="205334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2A7E2E6-5226-39A6-9BF3-C3AC30EC1B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633" y="2955886"/>
            <a:ext cx="10770375" cy="663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8385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43247-AC62-F5AC-7589-A090AAAC2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tool - WarpX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0EDA2F-E94E-2841-38AB-8F37A95F3A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659" y="924560"/>
            <a:ext cx="2880360" cy="5242560"/>
          </a:xfrm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en-US" sz="2400" dirty="0">
                <a:latin typeface="Gill Sans Nova Light" panose="020B0602020104020203" pitchFamily="34" charset="0"/>
              </a:rPr>
              <a:t>Designed to scale to largest clusters</a:t>
            </a:r>
          </a:p>
          <a:p>
            <a:r>
              <a:rPr lang="en-US" sz="2400" dirty="0">
                <a:latin typeface="Gill Sans Nova Light" panose="020B0602020104020203" pitchFamily="34" charset="0"/>
              </a:rPr>
              <a:t>CPU and GPU</a:t>
            </a:r>
          </a:p>
          <a:p>
            <a:r>
              <a:rPr lang="en-US" sz="2400" dirty="0">
                <a:latin typeface="Gill Sans Nova Light" panose="020B0602020104020203" pitchFamily="34" charset="0"/>
              </a:rPr>
              <a:t>Designed for laser-plasma interactions, but extendable to other regimes</a:t>
            </a:r>
          </a:p>
          <a:p>
            <a:r>
              <a:rPr lang="en-US" sz="2400" b="1" dirty="0">
                <a:latin typeface="Gill Sans Nova Light" panose="020B0602020104020203" pitchFamily="34" charset="0"/>
              </a:rPr>
              <a:t>Modified for Hall thruster simulations</a:t>
            </a:r>
          </a:p>
          <a:p>
            <a:pPr marL="0" indent="0">
              <a:buNone/>
            </a:pPr>
            <a:r>
              <a:rPr lang="en-US" sz="2400" dirty="0">
                <a:latin typeface="Gill Sans Nova Light" panose="020B0602020104020203" pitchFamily="34" charset="0"/>
              </a:rPr>
              <a:t>  (Python callbacks)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D05234-3F19-2C0B-9F54-B0742E895A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1428E9-4DD4-4787-98E0-E9A3F956E1BB}" type="slidenum">
              <a:rPr lang="en-US" smtClean="0"/>
              <a:t>8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F2795F2-CE51-8520-64EC-F659D9EF76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4019" y="889000"/>
            <a:ext cx="9177981" cy="524256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CC5E15E-803B-730C-85A5-1E91238526A8}"/>
              </a:ext>
            </a:extLst>
          </p:cNvPr>
          <p:cNvSpPr txBox="1"/>
          <p:nvPr/>
        </p:nvSpPr>
        <p:spPr>
          <a:xfrm>
            <a:off x="4328417" y="6264595"/>
            <a:ext cx="609716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https://ecp-warpx.github.io/</a:t>
            </a:r>
          </a:p>
        </p:txBody>
      </p:sp>
    </p:spTree>
    <p:extLst>
      <p:ext uri="{BB962C8B-B14F-4D97-AF65-F5344CB8AC3E}">
        <p14:creationId xmlns:p14="http://schemas.microsoft.com/office/powerpoint/2010/main" val="3899765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F814A7-3B4C-9E81-6762-44576C237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Modifications for Hall thruster simulations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5BC48B-AB5D-0BE0-DE1C-D20224091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1428E9-4DD4-4787-98E0-E9A3F956E1BB}" type="slidenum">
              <a:rPr lang="en-US" smtClean="0"/>
              <a:t>9</a:t>
            </a:fld>
            <a:endParaRPr lang="en-US"/>
          </a:p>
        </p:txBody>
      </p:sp>
      <p:pic>
        <p:nvPicPr>
          <p:cNvPr id="5" name="Picture 4" descr="A blue graph with black text&#10;&#10;Description automatically generated">
            <a:extLst>
              <a:ext uri="{FF2B5EF4-FFF2-40B4-BE49-F238E27FC236}">
                <a16:creationId xmlns:a16="http://schemas.microsoft.com/office/drawing/2014/main" id="{F730E946-AE9C-1A15-550B-40B02E50F6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6960" y="1684269"/>
            <a:ext cx="7898079" cy="4663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8442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16760</TotalTime>
  <Words>1020</Words>
  <Application>Microsoft Macintosh PowerPoint</Application>
  <PresentationFormat>Widescreen</PresentationFormat>
  <Paragraphs>263</Paragraphs>
  <Slides>41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9" baseType="lpstr">
      <vt:lpstr>Arial</vt:lpstr>
      <vt:lpstr>Calibri</vt:lpstr>
      <vt:lpstr>Century Gothic</vt:lpstr>
      <vt:lpstr>Century Schoolbook</vt:lpstr>
      <vt:lpstr>Gill Sans Nova Light</vt:lpstr>
      <vt:lpstr>Helvetica</vt:lpstr>
      <vt:lpstr>Symbol</vt:lpstr>
      <vt:lpstr>Office Theme</vt:lpstr>
      <vt:lpstr>Hall thruster simulations in WarpX</vt:lpstr>
      <vt:lpstr>Motivation - Kinetic simulations</vt:lpstr>
      <vt:lpstr>GPU vs CPU</vt:lpstr>
      <vt:lpstr>GPU vs CPU</vt:lpstr>
      <vt:lpstr>LANDMARK benchmark</vt:lpstr>
      <vt:lpstr>LANDMARK benchmark</vt:lpstr>
      <vt:lpstr>LANDMARK benchmark</vt:lpstr>
      <vt:lpstr>Our tool - WarpX</vt:lpstr>
      <vt:lpstr>Modifications for Hall thruster simulations</vt:lpstr>
      <vt:lpstr>Modifications for Hall thruster simulations</vt:lpstr>
      <vt:lpstr>Modifications for Hall thruster simulations</vt:lpstr>
      <vt:lpstr>Modifications for Hall thruster simulations</vt:lpstr>
      <vt:lpstr>Modifications for Hall thruster simulations</vt:lpstr>
      <vt:lpstr>Modifications for Hall thruster simulations</vt:lpstr>
      <vt:lpstr>Modifications for Hall thruster simulations</vt:lpstr>
      <vt:lpstr>GPU choices</vt:lpstr>
      <vt:lpstr>GPU choices</vt:lpstr>
      <vt:lpstr>GPU choices</vt:lpstr>
      <vt:lpstr>GPU choices</vt:lpstr>
      <vt:lpstr>GPU choices</vt:lpstr>
      <vt:lpstr>Other benchmark conditions</vt:lpstr>
      <vt:lpstr>Our benchmark results</vt:lpstr>
      <vt:lpstr>Our benchmark results</vt:lpstr>
      <vt:lpstr>Our benchmark results</vt:lpstr>
      <vt:lpstr>Our benchmark results</vt:lpstr>
      <vt:lpstr>Performance</vt:lpstr>
      <vt:lpstr>Performance</vt:lpstr>
      <vt:lpstr>Performance</vt:lpstr>
      <vt:lpstr>Numerical parameter investigation</vt:lpstr>
      <vt:lpstr>Numerical parameter investigation</vt:lpstr>
      <vt:lpstr>Resampling</vt:lpstr>
      <vt:lpstr>Resampling</vt:lpstr>
      <vt:lpstr>Resampling</vt:lpstr>
      <vt:lpstr>Resampling</vt:lpstr>
      <vt:lpstr>Field solve precision</vt:lpstr>
      <vt:lpstr>Optimized simulation</vt:lpstr>
      <vt:lpstr>Future work</vt:lpstr>
      <vt:lpstr>Future work</vt:lpstr>
      <vt:lpstr>Conclusions</vt:lpstr>
      <vt:lpstr>Acknowledgements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 examination of models for anomalous electron transport in Hall thrusters found in literature</dc:title>
  <dc:creator>Thomas</dc:creator>
  <cp:lastModifiedBy>Marks, Thomas</cp:lastModifiedBy>
  <cp:revision>726</cp:revision>
  <dcterms:created xsi:type="dcterms:W3CDTF">2023-05-18T15:58:46Z</dcterms:created>
  <dcterms:modified xsi:type="dcterms:W3CDTF">2024-06-24T10:20:09Z</dcterms:modified>
</cp:coreProperties>
</file>